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29A4BD7-D9FE-4502-B2BF-09426457C6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9DD70308-EBA6-4365-9735-4E3ABC7690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0943F01E-2217-4F9C-90CD-83FDFA0FC9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431F4-C9C7-4110-9A26-F731210EE143}" type="datetimeFigureOut">
              <a:rPr lang="pl-PL" smtClean="0"/>
              <a:t>29.03.2021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D472A033-9ECF-4FC0-B2D2-258B9B3C4C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15D68AB1-111B-493F-9768-77C498FC3D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04D9D-7F73-4BF4-9C2E-AF4A9DAF34A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303253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427C481-A1B6-4C57-904A-F6261B06A1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FD4EAF20-CAE6-4316-BF62-FEE5BA1C28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232269EC-0A54-492E-B8F6-F0AA00D1D5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431F4-C9C7-4110-9A26-F731210EE143}" type="datetimeFigureOut">
              <a:rPr lang="pl-PL" smtClean="0"/>
              <a:t>29.03.2021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56A74B66-0835-40E4-BF6D-21284F8CC8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3F3421E4-E687-413B-BA67-6C4D199509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04D9D-7F73-4BF4-9C2E-AF4A9DAF34A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251940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C2F02C72-60FB-4B41-BBB2-0C2881DF374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8E194914-4436-4C43-A567-605ADA42E6F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B48E48EC-347C-4DF8-AC23-AD79F12C38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431F4-C9C7-4110-9A26-F731210EE143}" type="datetimeFigureOut">
              <a:rPr lang="pl-PL" smtClean="0"/>
              <a:t>29.03.2021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3C99854C-36AB-42DB-809B-618913E55A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266F9EE5-7EF2-4C13-B942-DB16F5DD3C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04D9D-7F73-4BF4-9C2E-AF4A9DAF34A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410247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DB5DAFA-06CA-44F5-839B-B8CB88E9FD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7A57A60-61EA-4AD6-BD6E-3DA4A62E2F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118256AB-B9D8-497C-A612-3FB5553604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431F4-C9C7-4110-9A26-F731210EE143}" type="datetimeFigureOut">
              <a:rPr lang="pl-PL" smtClean="0"/>
              <a:t>29.03.2021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13D09CEB-1839-458F-BA72-EF36E3E611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19B9F7EF-272A-49E2-B783-E28B627E90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04D9D-7F73-4BF4-9C2E-AF4A9DAF34A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626956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D390A98-36ED-4DDD-BC36-DA68ACD293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663478E7-0648-470A-A8D9-1035FEE607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C3925199-239C-4017-88D6-394CD93FCA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431F4-C9C7-4110-9A26-F731210EE143}" type="datetimeFigureOut">
              <a:rPr lang="pl-PL" smtClean="0"/>
              <a:t>29.03.2021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96F9396C-D54B-4ABB-8411-86A36F3D80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3722E752-226A-4EC3-BEDD-4E32AFC225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04D9D-7F73-4BF4-9C2E-AF4A9DAF34A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801200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D2716EC-E33C-4519-99C2-3C8BB67218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C32F7DE-6BC7-4303-A586-73A95B08426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A962AF9D-EF5C-4BDF-9D4D-68963138D9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886906D4-70CB-47E2-8151-8BA6F68FAD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431F4-C9C7-4110-9A26-F731210EE143}" type="datetimeFigureOut">
              <a:rPr lang="pl-PL" smtClean="0"/>
              <a:t>29.03.2021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CE898DFC-2975-4101-B0C5-E9FC8E13D9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3AC43513-FEC4-46AD-B071-CBAEFC507D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04D9D-7F73-4BF4-9C2E-AF4A9DAF34A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648034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A7F07E4-4182-4746-8BAC-259D12B11F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C2838EFF-7D34-450D-A757-AFC573F63F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55CA96E8-D6F0-41B8-BCCB-293E25828A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7686D49E-BA80-4129-86EE-4C34E89449C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20F532D3-93C5-40F3-AC13-B3C38491C4B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1B36F5D7-808D-4A2D-8D31-D0CF153100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431F4-C9C7-4110-9A26-F731210EE143}" type="datetimeFigureOut">
              <a:rPr lang="pl-PL" smtClean="0"/>
              <a:t>29.03.2021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A82F97A2-214A-4317-8655-86C4B2B965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8A64AE2D-DDB2-4730-841B-28988DCCF4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04D9D-7F73-4BF4-9C2E-AF4A9DAF34A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209768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1EDB7C3-3755-4930-BB41-C8F94605E3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CA864C43-1B71-42E3-896E-D8F77D9390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431F4-C9C7-4110-9A26-F731210EE143}" type="datetimeFigureOut">
              <a:rPr lang="pl-PL" smtClean="0"/>
              <a:t>29.03.2021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D3FA7A1B-5918-48B9-B79D-10CFD61A6D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45FB663B-E6C2-4F81-8CAA-8BA2F3161D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04D9D-7F73-4BF4-9C2E-AF4A9DAF34A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64769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7FE894DE-20FC-4777-9E0D-456F0A911A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431F4-C9C7-4110-9A26-F731210EE143}" type="datetimeFigureOut">
              <a:rPr lang="pl-PL" smtClean="0"/>
              <a:t>29.03.2021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1CD3D69D-7709-49DB-A257-5F0138EBE4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D2DCA677-A4EE-4355-9771-F9EA3A2D22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04D9D-7F73-4BF4-9C2E-AF4A9DAF34A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292637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2F716F7-4176-4356-85F7-5EC5C5C09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7660BB0-B79D-4AFE-8C58-9EB748F006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D6BB3CA5-CAF3-491C-B2BA-E93E7723FC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62474EF9-EF78-440A-9EDC-B5D3B9E0C2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431F4-C9C7-4110-9A26-F731210EE143}" type="datetimeFigureOut">
              <a:rPr lang="pl-PL" smtClean="0"/>
              <a:t>29.03.2021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052BAE15-D990-4827-83D2-BAAA774527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55F33DA6-8A88-4D29-AB19-68B541CEEB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04D9D-7F73-4BF4-9C2E-AF4A9DAF34A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224465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89E51BD-4AD3-4854-9AA3-CA2D0E8170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672473D0-3767-465E-AB6C-800201CDE14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BA37DE64-D210-4FB9-BA3E-A5EBC874D5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4389D726-A74F-404B-B6A7-B3279EBB04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431F4-C9C7-4110-9A26-F731210EE143}" type="datetimeFigureOut">
              <a:rPr lang="pl-PL" smtClean="0"/>
              <a:t>29.03.2021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3F138BAB-4076-4F13-9207-CC593FD647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86ACC513-560B-4121-A67B-3CC81BC4FB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04D9D-7F73-4BF4-9C2E-AF4A9DAF34A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643492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F4461E66-7E53-4161-910C-B917DB074F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D1ED585B-7CAC-43DF-A142-B03C6AF82B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9A836D2E-1DA4-4BDD-BFCC-7195C6A72E6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0431F4-C9C7-4110-9A26-F731210EE143}" type="datetimeFigureOut">
              <a:rPr lang="pl-PL" smtClean="0"/>
              <a:t>29.03.2021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EF4E26F0-C893-4AFE-9CB9-F5A84072AD3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DC744615-913D-405D-A7CA-2B44092047F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004D9D-7F73-4BF4-9C2E-AF4A9DAF34A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523710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pr.pl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>
            <a:extLst>
              <a:ext uri="{FF2B5EF4-FFF2-40B4-BE49-F238E27FC236}">
                <a16:creationId xmlns:a16="http://schemas.microsoft.com/office/drawing/2014/main" id="{DB5DC62D-0F57-45E4-B1BA-F3A1E171FD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6000" dirty="0"/>
              <a:t>         </a:t>
            </a:r>
            <a:r>
              <a:rPr lang="pl-PL" sz="6000" b="1" u="sng" dirty="0">
                <a:solidFill>
                  <a:schemeClr val="accent6">
                    <a:lumMod val="75000"/>
                  </a:schemeClr>
                </a:solidFill>
              </a:rPr>
              <a:t>Chrońmy naszą planetę </a:t>
            </a:r>
            <a:r>
              <a:rPr lang="pl-PL" sz="1400" b="1" u="sng" dirty="0">
                <a:solidFill>
                  <a:schemeClr val="accent6">
                    <a:lumMod val="75000"/>
                  </a:schemeClr>
                </a:solidFill>
              </a:rPr>
              <a:t>autor: Jan Pleciński</a:t>
            </a:r>
            <a:endParaRPr lang="pl-PL" sz="6000" b="1" u="sng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7" name="Symbol zastępczy zawartości 6">
            <a:extLst>
              <a:ext uri="{FF2B5EF4-FFF2-40B4-BE49-F238E27FC236}">
                <a16:creationId xmlns:a16="http://schemas.microsoft.com/office/drawing/2014/main" id="{8F7A43A7-8F84-4A73-AF95-D0691FE3598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8512" y="1825625"/>
            <a:ext cx="6534976" cy="4351338"/>
          </a:xfrm>
        </p:spPr>
      </p:pic>
    </p:spTree>
    <p:extLst>
      <p:ext uri="{BB962C8B-B14F-4D97-AF65-F5344CB8AC3E}">
        <p14:creationId xmlns:p14="http://schemas.microsoft.com/office/powerpoint/2010/main" val="288476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6FBD04B-EDF4-41D2-BED5-FA6A96394B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1800" b="1" dirty="0">
                <a:solidFill>
                  <a:srgbClr val="333333"/>
                </a:solidFill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Drugiej planety nie mamy, a jeśli zniszczymy tę, to gdzie będziemy mieszkać?</a:t>
            </a:r>
            <a:b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Mimo tego, że w XXI wieku praktycznie jesteśmy pozbawieni zagrożeń ze strony naturalnych drapieżników, to sami sobie szkodzimy. Człowiek jest jedyną istotą w królestwie zwierząt, która z premedytacją niszczy swoje środowisko. Zobacz, do czego doprowadziliśmy.</a:t>
            </a:r>
            <a:b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pl-PL" dirty="0"/>
          </a:p>
        </p:txBody>
      </p:sp>
      <p:pic>
        <p:nvPicPr>
          <p:cNvPr id="5" name="Symbol zastępczy zawartości 4">
            <a:extLst>
              <a:ext uri="{FF2B5EF4-FFF2-40B4-BE49-F238E27FC236}">
                <a16:creationId xmlns:a16="http://schemas.microsoft.com/office/drawing/2014/main" id="{10371282-2DDD-4954-AB28-A85AC43D37B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4730" y="1825625"/>
            <a:ext cx="6522539" cy="4351338"/>
          </a:xfrm>
        </p:spPr>
      </p:pic>
    </p:spTree>
    <p:extLst>
      <p:ext uri="{BB962C8B-B14F-4D97-AF65-F5344CB8AC3E}">
        <p14:creationId xmlns:p14="http://schemas.microsoft.com/office/powerpoint/2010/main" val="24429530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96EE53D-2FB0-4EFD-A8E4-9AAECD6129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1800" b="1" dirty="0">
                <a:solidFill>
                  <a:srgbClr val="323B3B"/>
                </a:solidFill>
                <a:effectLst/>
                <a:latin typeface="Open Sans"/>
                <a:ea typeface="Calibri" panose="020F0502020204030204" pitchFamily="34" charset="0"/>
                <a:cs typeface="Times New Roman" panose="02020603050405020304" pitchFamily="18" charset="0"/>
              </a:rPr>
              <a:t>Rocznie w oceanach ginie ponad milion zwierząt. – alarmuje WWF. Dlaczego? Około 50 tysięcy ton toreb plastikowych, które trafiają co roku do oceanu zabija ponad milion morskich ptaków i sto tysięcy morskich ssaków. Żółwie morskie mylą je z meduzami, które stanowią ich główny pokarm. Połykają je, a następnie giną. Zdarza się, że w powodu połknięcia zbyt dużej liczby toreb plastikowych umierają nawet walenie.</a:t>
            </a:r>
            <a:b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pl-PL" dirty="0"/>
          </a:p>
        </p:txBody>
      </p:sp>
      <p:pic>
        <p:nvPicPr>
          <p:cNvPr id="5" name="Symbol zastępczy zawartości 4">
            <a:extLst>
              <a:ext uri="{FF2B5EF4-FFF2-40B4-BE49-F238E27FC236}">
                <a16:creationId xmlns:a16="http://schemas.microsoft.com/office/drawing/2014/main" id="{0E0E3796-A10A-4CD9-A209-C33EEC0D4B1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65989" y="1367406"/>
            <a:ext cx="4622334" cy="5125469"/>
          </a:xfrm>
        </p:spPr>
      </p:pic>
    </p:spTree>
    <p:extLst>
      <p:ext uri="{BB962C8B-B14F-4D97-AF65-F5344CB8AC3E}">
        <p14:creationId xmlns:p14="http://schemas.microsoft.com/office/powerpoint/2010/main" val="21452978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02E68B2-77DD-41F0-9AB2-8328836436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1600" b="1" dirty="0"/>
              <a:t>                                                                           Jak uchronić naszą planetę? Oto kilka sposobów:</a:t>
            </a:r>
          </a:p>
        </p:txBody>
      </p:sp>
      <p:pic>
        <p:nvPicPr>
          <p:cNvPr id="5" name="Symbol zastępczy zawartości 4">
            <a:extLst>
              <a:ext uri="{FF2B5EF4-FFF2-40B4-BE49-F238E27FC236}">
                <a16:creationId xmlns:a16="http://schemas.microsoft.com/office/drawing/2014/main" id="{76D20584-0749-4651-B21C-41DCD182414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5730" y="1825625"/>
            <a:ext cx="6620540" cy="4351338"/>
          </a:xfrm>
        </p:spPr>
      </p:pic>
    </p:spTree>
    <p:extLst>
      <p:ext uri="{BB962C8B-B14F-4D97-AF65-F5344CB8AC3E}">
        <p14:creationId xmlns:p14="http://schemas.microsoft.com/office/powerpoint/2010/main" val="5658991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ymbol zastępczy zawartości 4">
            <a:extLst>
              <a:ext uri="{FF2B5EF4-FFF2-40B4-BE49-F238E27FC236}">
                <a16:creationId xmlns:a16="http://schemas.microsoft.com/office/drawing/2014/main" id="{96A41870-0F8F-46A0-ADEF-743CEB33FA87}"/>
              </a:ext>
            </a:extLst>
          </p:cNvPr>
          <p:cNvPicPr>
            <a:picLocks noGrp="1" noChangeAspect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9744" y="973137"/>
            <a:ext cx="8951054" cy="4911725"/>
          </a:xfrm>
        </p:spPr>
      </p:pic>
    </p:spTree>
    <p:extLst>
      <p:ext uri="{BB962C8B-B14F-4D97-AF65-F5344CB8AC3E}">
        <p14:creationId xmlns:p14="http://schemas.microsoft.com/office/powerpoint/2010/main" val="9390255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>
            <a:extLst>
              <a:ext uri="{FF2B5EF4-FFF2-40B4-BE49-F238E27FC236}">
                <a16:creationId xmlns:a16="http://schemas.microsoft.com/office/drawing/2014/main" id="{0E281EE7-F8D2-4E9F-8D5E-5CAE30BDE1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                  Pamiętaj żyj ekologicznie    </a:t>
            </a:r>
          </a:p>
        </p:txBody>
      </p:sp>
      <p:pic>
        <p:nvPicPr>
          <p:cNvPr id="9" name="Symbol zastępczy zawartości 8">
            <a:extLst>
              <a:ext uri="{FF2B5EF4-FFF2-40B4-BE49-F238E27FC236}">
                <a16:creationId xmlns:a16="http://schemas.microsoft.com/office/drawing/2014/main" id="{3F09CC42-B1B5-40E2-BE4B-E4B4EBF6A9F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5911" y="1690688"/>
            <a:ext cx="8732939" cy="4936615"/>
          </a:xfrm>
        </p:spPr>
      </p:pic>
    </p:spTree>
    <p:extLst>
      <p:ext uri="{BB962C8B-B14F-4D97-AF65-F5344CB8AC3E}">
        <p14:creationId xmlns:p14="http://schemas.microsoft.com/office/powerpoint/2010/main" val="13322489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131F895-30D0-4B89-B7AC-77E745D9F4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81903"/>
            <a:ext cx="10515600" cy="1325563"/>
          </a:xfrm>
        </p:spPr>
        <p:txBody>
          <a:bodyPr>
            <a:normAutofit/>
          </a:bodyPr>
          <a:lstStyle/>
          <a:p>
            <a:r>
              <a:rPr lang="pl-PL" sz="1600" b="1" i="0" u="sng" dirty="0">
                <a:solidFill>
                  <a:srgbClr val="00285E"/>
                </a:solidFill>
                <a:effectLst/>
                <a:latin typeface="PT Sans"/>
              </a:rPr>
              <a:t>Dbanie o zdrowie własne i całej planety może być ciekawym zajęciem. Do czystszego środowiska, a co za tym idzie lepszego jutra, możesz przyczynić się na wiele sposobów. Liczy się każdy drobiazg, więc uruchamiaj swoją ekologiczną świadomość każdego dnia.   </a:t>
            </a:r>
            <a:br>
              <a:rPr lang="pl-PL" sz="1600" b="1" i="0" u="sng" dirty="0">
                <a:solidFill>
                  <a:srgbClr val="00285E"/>
                </a:solidFill>
                <a:effectLst/>
                <a:latin typeface="PT Sans"/>
              </a:rPr>
            </a:br>
            <a:endParaRPr lang="pl-PL" sz="1600" b="1" u="sng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B25F720-F2F1-49A1-8942-5B301834BD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>
                <a:solidFill>
                  <a:srgbClr val="00285E"/>
                </a:solidFill>
                <a:latin typeface="PT Sans"/>
              </a:rPr>
              <a:t>Zasada nr 1: recykling!</a:t>
            </a:r>
          </a:p>
          <a:p>
            <a:r>
              <a:rPr lang="pl-PL" dirty="0">
                <a:solidFill>
                  <a:srgbClr val="00285E"/>
                </a:solidFill>
                <a:latin typeface="PT Sans"/>
              </a:rPr>
              <a:t>Zasada nr 2: woda jest bezcenna</a:t>
            </a:r>
          </a:p>
          <a:p>
            <a:r>
              <a:rPr lang="pl-PL" dirty="0">
                <a:solidFill>
                  <a:srgbClr val="00285E"/>
                </a:solidFill>
                <a:latin typeface="PT Sans"/>
              </a:rPr>
              <a:t>Zasada nr 3: nie używaj toksyn w domu</a:t>
            </a:r>
          </a:p>
          <a:p>
            <a:r>
              <a:rPr lang="pl-PL" dirty="0">
                <a:solidFill>
                  <a:srgbClr val="00285E"/>
                </a:solidFill>
                <a:latin typeface="PT Sans"/>
              </a:rPr>
              <a:t>Zasada nr 4: </a:t>
            </a:r>
            <a:r>
              <a:rPr lang="pl-PL" dirty="0" err="1">
                <a:solidFill>
                  <a:srgbClr val="00285E"/>
                </a:solidFill>
                <a:latin typeface="PT Sans"/>
              </a:rPr>
              <a:t>eko</a:t>
            </a:r>
            <a:r>
              <a:rPr lang="pl-PL" dirty="0">
                <a:solidFill>
                  <a:srgbClr val="00285E"/>
                </a:solidFill>
                <a:latin typeface="PT Sans"/>
              </a:rPr>
              <a:t> produkcja w harmonii z naturą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5687304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8B06C90-E7F2-46A3-8E8A-AEBFF563A8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/>
              <a:t>Bibliografia: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99F59DC-9E74-4B79-9527-EF3D33919B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/>
              <a:t>fotoblogia.pl</a:t>
            </a:r>
          </a:p>
          <a:p>
            <a:r>
              <a:rPr lang="pl-PL" dirty="0"/>
              <a:t>slide player.pl</a:t>
            </a:r>
          </a:p>
          <a:p>
            <a:r>
              <a:rPr lang="pl-PL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www.ppr.pl</a:t>
            </a:r>
            <a:endParaRPr lang="pl-PL" dirty="0"/>
          </a:p>
          <a:p>
            <a:r>
              <a:rPr lang="pl-PL" dirty="0"/>
              <a:t>doremo.pl</a:t>
            </a:r>
          </a:p>
        </p:txBody>
      </p:sp>
    </p:spTree>
    <p:extLst>
      <p:ext uri="{BB962C8B-B14F-4D97-AF65-F5344CB8AC3E}">
        <p14:creationId xmlns:p14="http://schemas.microsoft.com/office/powerpoint/2010/main" val="4214654226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250</Words>
  <Application>Microsoft Office PowerPoint</Application>
  <PresentationFormat>Panoramiczny</PresentationFormat>
  <Paragraphs>15</Paragraphs>
  <Slides>8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6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8</vt:i4>
      </vt:variant>
    </vt:vector>
  </HeadingPairs>
  <TitlesOfParts>
    <vt:vector size="15" baseType="lpstr">
      <vt:lpstr>Arial</vt:lpstr>
      <vt:lpstr>Calibri</vt:lpstr>
      <vt:lpstr>Calibri Light</vt:lpstr>
      <vt:lpstr>Georgia</vt:lpstr>
      <vt:lpstr>Open Sans</vt:lpstr>
      <vt:lpstr>PT Sans</vt:lpstr>
      <vt:lpstr>Motyw pakietu Office</vt:lpstr>
      <vt:lpstr>         Chrońmy naszą planetę autor: Jan Pleciński</vt:lpstr>
      <vt:lpstr>Drugiej planety nie mamy, a jeśli zniszczymy tę, to gdzie będziemy mieszkać? Mimo tego, że w XXI wieku praktycznie jesteśmy pozbawieni zagrożeń ze strony naturalnych drapieżników, to sami sobie szkodzimy. Człowiek jest jedyną istotą w królestwie zwierząt, która z premedytacją niszczy swoje środowisko. Zobacz, do czego doprowadziliśmy. </vt:lpstr>
      <vt:lpstr>Rocznie w oceanach ginie ponad milion zwierząt. – alarmuje WWF. Dlaczego? Około 50 tysięcy ton toreb plastikowych, które trafiają co roku do oceanu zabija ponad milion morskich ptaków i sto tysięcy morskich ssaków. Żółwie morskie mylą je z meduzami, które stanowią ich główny pokarm. Połykają je, a następnie giną. Zdarza się, że w powodu połknięcia zbyt dużej liczby toreb plastikowych umierają nawet walenie. </vt:lpstr>
      <vt:lpstr>                                                                           Jak uchronić naszą planetę? Oto kilka sposobów:</vt:lpstr>
      <vt:lpstr>Prezentacja programu PowerPoint</vt:lpstr>
      <vt:lpstr>                  Pamiętaj żyj ekologicznie    </vt:lpstr>
      <vt:lpstr>Dbanie o zdrowie własne i całej planety może być ciekawym zajęciem. Do czystszego środowiska, a co za tym idzie lepszego jutra, możesz przyczynić się na wiele sposobów. Liczy się każdy drobiazg, więc uruchamiaj swoją ekologiczną świadomość każdego dnia.    </vt:lpstr>
      <vt:lpstr>Bibliografia: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Chrońmy naszą planetę autor: Jan Pleciński</dc:title>
  <dc:creator>Jan Pleciński</dc:creator>
  <cp:lastModifiedBy>Jan Pleciński</cp:lastModifiedBy>
  <cp:revision>3</cp:revision>
  <dcterms:created xsi:type="dcterms:W3CDTF">2021-03-28T12:02:24Z</dcterms:created>
  <dcterms:modified xsi:type="dcterms:W3CDTF">2021-03-29T10:35:04Z</dcterms:modified>
</cp:coreProperties>
</file>