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23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44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41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64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9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93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3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8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1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24E6-39F0-4B22-BC11-626C0F99C79E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1BF2-5AFB-4AAB-B879-2542561EF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"/>
            <a:ext cx="12192000" cy="685542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Czynniki wpływające na kiełkowanie roślin.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Przygotował Bartosz Urbański klasa V 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99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1673" y="365124"/>
            <a:ext cx="8152328" cy="6834165"/>
          </a:xfrm>
        </p:spPr>
        <p:txBody>
          <a:bodyPr>
            <a:normAutofit/>
          </a:bodyPr>
          <a:lstStyle/>
          <a:p>
            <a:r>
              <a:rPr lang="pl-PL" sz="2400" b="1" i="1" dirty="0" smtClean="0"/>
              <a:t>Do przeprowadzenia doświadczenia potrzebne będą: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000" dirty="0" smtClean="0">
                <a:latin typeface="Arial Narrow" panose="020B0606020202030204" pitchFamily="34" charset="0"/>
              </a:rPr>
              <a:t>-  nasiona roślin</a:t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-  </a:t>
            </a:r>
            <a:r>
              <a:rPr lang="pl-PL" sz="2000" dirty="0">
                <a:latin typeface="Arial Narrow" panose="020B0606020202030204" pitchFamily="34" charset="0"/>
              </a:rPr>
              <a:t>5 doniczek</a:t>
            </a:r>
            <a:br>
              <a:rPr lang="pl-PL" sz="2000" dirty="0">
                <a:latin typeface="Arial Narrow" panose="020B0606020202030204" pitchFamily="34" charset="0"/>
              </a:rPr>
            </a:br>
            <a:r>
              <a:rPr lang="pl-PL" sz="2000" dirty="0">
                <a:latin typeface="Arial Narrow" panose="020B0606020202030204" pitchFamily="34" charset="0"/>
              </a:rPr>
              <a:t>-  ziemia</a:t>
            </a:r>
            <a:br>
              <a:rPr lang="pl-PL" sz="2000" dirty="0">
                <a:latin typeface="Arial Narrow" panose="020B0606020202030204" pitchFamily="34" charset="0"/>
              </a:rPr>
            </a:br>
            <a:r>
              <a:rPr lang="pl-PL" sz="2000" dirty="0">
                <a:latin typeface="Arial Narrow" panose="020B0606020202030204" pitchFamily="34" charset="0"/>
              </a:rPr>
              <a:t>-  woda</a:t>
            </a:r>
            <a:r>
              <a:rPr lang="pl-PL" sz="2000" dirty="0" smtClean="0">
                <a:latin typeface="Arial Narrow" panose="020B0606020202030204" pitchFamily="34" charset="0"/>
              </a:rPr>
              <a:t/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-  sól</a:t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-  ocet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3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6"/>
            <a:ext cx="12192000" cy="68725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321" y="1481070"/>
            <a:ext cx="10515600" cy="3683358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Zacząłem od wsypania ziemi do doniczek i posiania w nich nasion zboża. </a:t>
            </a:r>
            <a:b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Jedną doniczkę wyniosłem do garażu, było tam ciemno, lecz ciepło. </a:t>
            </a:r>
            <a:b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Drugą wyniosłem do oświetlonego pomieszczenia w którym było chłodno. </a:t>
            </a:r>
            <a:b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Trzy pozostałe pozostawiłem w ciepłym, widnym miejscu.</a:t>
            </a:r>
            <a:b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Jedną z nich podlewałem wodą z octem, drugą wodą z solą, a trzecią zwykłą wodą.</a:t>
            </a:r>
            <a:endParaRPr lang="pl-PL" sz="2400" dirty="0"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23825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8121" y="2253803"/>
            <a:ext cx="3932237" cy="244698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Nasiona podlewane zwykłą wodą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wyrosły bardzo ładnie i szybko. Miały stały dostęp do światła.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Liście ich przybrały ładny, ciemno zielony kolor. Były grube, soczyste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mięsiste.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98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7" y="2537138"/>
            <a:ext cx="3932237" cy="2292439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latin typeface="Corbel" panose="020B0503020204020204" pitchFamily="34" charset="0"/>
              </a:rPr>
              <a:t>Nasiona podlewane wodą z octem </a:t>
            </a:r>
            <a:r>
              <a:rPr lang="pl-PL" sz="1800" dirty="0" smtClean="0">
                <a:latin typeface="Corbel" panose="020B0503020204020204" pitchFamily="34" charset="0"/>
              </a:rPr>
              <a:t>również wyrosły.</a:t>
            </a:r>
            <a:br>
              <a:rPr lang="pl-PL" sz="1800" dirty="0" smtClean="0">
                <a:latin typeface="Corbel" panose="020B0503020204020204" pitchFamily="34" charset="0"/>
              </a:rPr>
            </a:br>
            <a:r>
              <a:rPr lang="pl-PL" sz="1800" dirty="0" smtClean="0">
                <a:latin typeface="Corbel" panose="020B0503020204020204" pitchFamily="34" charset="0"/>
              </a:rPr>
              <a:t>Jednak miały blady kolor liści i po pewnym czasie zrobiły się wiotkie. </a:t>
            </a:r>
            <a:br>
              <a:rPr lang="pl-PL" sz="1800" dirty="0" smtClean="0">
                <a:latin typeface="Corbel" panose="020B0503020204020204" pitchFamily="34" charset="0"/>
              </a:rPr>
            </a:br>
            <a:r>
              <a:rPr lang="pl-PL" sz="1800" dirty="0" smtClean="0">
                <a:latin typeface="Corbel" panose="020B0503020204020204" pitchFamily="34" charset="0"/>
              </a:rPr>
              <a:t>Były znacznie niższe niż te podlane wodą.</a:t>
            </a:r>
            <a:br>
              <a:rPr lang="pl-PL" sz="1800" dirty="0" smtClean="0">
                <a:latin typeface="Corbel" panose="020B0503020204020204" pitchFamily="34" charset="0"/>
              </a:rPr>
            </a:br>
            <a:r>
              <a:rPr lang="pl-PL" sz="1800" dirty="0" smtClean="0">
                <a:latin typeface="Corbel" panose="020B0503020204020204" pitchFamily="34" charset="0"/>
              </a:rPr>
              <a:t>Po kilku dniach listki żółkły.</a:t>
            </a:r>
            <a:endParaRPr lang="pl-PL" sz="1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99623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7" y="2189408"/>
            <a:ext cx="3932237" cy="2240924"/>
          </a:xfrm>
        </p:spPr>
        <p:txBody>
          <a:bodyPr/>
          <a:lstStyle/>
          <a:p>
            <a:r>
              <a:rPr lang="pl-PL" sz="1800" b="1" dirty="0" smtClean="0">
                <a:latin typeface="Kartika" panose="02020503030404060203" pitchFamily="18" charset="0"/>
                <a:cs typeface="Kartika" panose="02020503030404060203" pitchFamily="18" charset="0"/>
              </a:rPr>
              <a:t>Nasiona podlewane wodą z solą </a:t>
            </a:r>
            <a:r>
              <a:rPr lang="pl-PL" sz="1800" dirty="0" smtClean="0">
                <a:latin typeface="Kartika" panose="02020503030404060203" pitchFamily="18" charset="0"/>
                <a:cs typeface="Kartika" panose="02020503030404060203" pitchFamily="18" charset="0"/>
              </a:rPr>
              <a:t>wcale nie wyrosły.</a:t>
            </a:r>
            <a:br>
              <a:rPr lang="pl-PL" sz="1800" dirty="0" smtClean="0">
                <a:latin typeface="Kartika" panose="02020503030404060203" pitchFamily="18" charset="0"/>
                <a:cs typeface="Kartika" panose="02020503030404060203" pitchFamily="18" charset="0"/>
              </a:rPr>
            </a:br>
            <a:r>
              <a:rPr lang="pl-PL" sz="1800" dirty="0">
                <a:latin typeface="Kartika" panose="02020503030404060203" pitchFamily="18" charset="0"/>
                <a:cs typeface="Kartika" panose="02020503030404060203" pitchFamily="18" charset="0"/>
              </a:rPr>
              <a:t>N</a:t>
            </a:r>
            <a:r>
              <a:rPr lang="pl-PL" sz="1800" dirty="0" smtClean="0">
                <a:latin typeface="Kartika" panose="02020503030404060203" pitchFamily="18" charset="0"/>
                <a:cs typeface="Kartika" panose="02020503030404060203" pitchFamily="18" charset="0"/>
              </a:rPr>
              <a:t>ie pojawił się nawet jeden kiełek roślinki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40568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0998" y="2176530"/>
            <a:ext cx="3932237" cy="2092850"/>
          </a:xfrm>
        </p:spPr>
        <p:txBody>
          <a:bodyPr/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Nasiona, które stały w ciepłym ale ciemnym pomieszczeniu wykiełkowały, ale nie chciały rosnąć.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21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21250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342411"/>
            <a:ext cx="3932237" cy="2163651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Nasiona, które stały w oświetlonym, ale w zimnym pomieszczeniu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wykiełkowały, lecz były one słabe, niskie, blado zielone, cienkie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delikatne.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2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0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9716" y="193184"/>
            <a:ext cx="10515600" cy="649095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Podsumowując:</a:t>
            </a:r>
            <a:b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 jest niezbędna roślinom do życia.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 smtClean="0">
                <a:solidFill>
                  <a:srgbClr val="FF0000"/>
                </a:solidFill>
              </a:rPr>
              <a:t/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przeprowadzania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fotosyntezy – to proces, podczas którego rośliny wytwarzają pokarm (cukier). Dlatego o roślinach mówimy, że są samożywne. Oprócz wody potrzebują do tego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 energii świetlnej (np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słońca) i dwutlenku węgla (z powietrza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l-PL" sz="1800" dirty="0" smtClean="0">
                <a:solidFill>
                  <a:srgbClr val="FF0000"/>
                </a:solidFill>
              </a:rPr>
              <a:t/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nasiona podlewane wodą wyrosły bardzo ładnie. Miały stały dostęp do światła i wyglądają na zdrowe i silne.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 te podlewane wodą z solą wcale nie wyrosły, mimo, że miały światło.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 sól utrudnia roślinom całkowity ich wzrost. Bądź utrudnia korzeniom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pobieranie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wody,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prowadzi do usychania liści, a następnie do zamierania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rośliny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Czyli sól ma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negatywny wpływ na wzrost i rozwój roślin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Rośliny podlewane wodą z octem mimo, że wykiełkowały, to ocet źle wpłynął na ich rozwój.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Słabo i wolno rosną, są blado zielone i wiotkie.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rośliny, które stały w ciemnym lecz ciepłym pomieszczeniu wykiełkowały, lecz nie urosły, były słabe.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Niektóre rośliny kiełkują wręcz w ciemnościach.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 nasiona które stały w oświetlonym, ale chłodnym miejscu słabo i bardzo powolnie kiełkowały. Pomału rosły i widać, że nie mają energii do życia.</a:t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 zarówno woda jak i oświetlenie wpływa na prawidłowy wzrost i rozwój każdej rośliny.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109</Words>
  <Application>Microsoft Office PowerPoint</Application>
  <PresentationFormat>Panoramiczny</PresentationFormat>
  <Paragraphs>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Algerian</vt:lpstr>
      <vt:lpstr>Aparajita</vt:lpstr>
      <vt:lpstr>Arial</vt:lpstr>
      <vt:lpstr>Arial Narrow</vt:lpstr>
      <vt:lpstr>Calibri</vt:lpstr>
      <vt:lpstr>Calibri Light</vt:lpstr>
      <vt:lpstr>Corbel</vt:lpstr>
      <vt:lpstr>Kartika</vt:lpstr>
      <vt:lpstr>Motyw pakietu Office</vt:lpstr>
      <vt:lpstr>Czynniki wpływające na kiełkowanie roślin.</vt:lpstr>
      <vt:lpstr>Do przeprowadzenia doświadczenia potrzebne będą:  -  nasiona roślin -  5 doniczek -  ziemia -  woda -  sól -  ocet </vt:lpstr>
      <vt:lpstr>Zacząłem od wsypania ziemi do doniczek i posiania w nich nasion zboża.   Jedną doniczkę wyniosłem do garażu, było tam ciemno, lecz ciepło.  Drugą wyniosłem do oświetlonego pomieszczenia w którym było chłodno.  Trzy pozostałe pozostawiłem w ciepłym, widnym miejscu. Jedną z nich podlewałem wodą z octem, drugą wodą z solą, a trzecią zwykłą wodą.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Podsumowując:  Woda jest niezbędna roślinom do życia.  Do przeprowadzania fotosyntezy – to proces, podczas którego rośliny wytwarzają pokarm (cukier). Dlatego o roślinach mówimy, że są samożywne. Oprócz wody potrzebują do tego procesu energii świetlnej (np. słońca) i dwutlenku węgla (z powietrza).  Moje nasiona podlewane wodą wyrosły bardzo ładnie. Miały stały dostęp do światła i wyglądają na zdrowe i silne.  Zaś te podlewane wodą z solą wcale nie wyrosły, mimo, że miały światło.  Więc sól utrudnia roślinom całkowity ich wzrost. Bądź utrudnia korzeniom pobieranie wody, co prowadzi do usychania liści, a następnie do zamierania rośliny. Czyli sól ma negatywny wpływ na wzrost i rozwój roślin.  Rośliny podlewane wodą z octem mimo, że wykiełkowały, to ocet źle wpłynął na ich rozwój. Słabo i wolno rosną, są blado zielone i wiotkie.   Te rośliny, które stały w ciemnym lecz ciepłym pomieszczeniu wykiełkowały, lecz nie urosły, były słabe. Niektóre rośliny kiełkują wręcz w ciemnościach.   Lecz nasiona które stały w oświetlonym, ale chłodnym miejscu słabo i bardzo powolnie kiełkowały. Pomału rosły i widać, że nie mają energii do życia.  Więc zarówno woda jak i oświetlenie wpływa na prawidłowy wzrost i rozwój każdej rośliny.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Czynniki wpływające na kiełkowanie roślin.</dc:title>
  <dc:creator>Laptop</dc:creator>
  <cp:lastModifiedBy>Lenovo</cp:lastModifiedBy>
  <cp:revision>24</cp:revision>
  <dcterms:created xsi:type="dcterms:W3CDTF">2020-05-26T15:56:56Z</dcterms:created>
  <dcterms:modified xsi:type="dcterms:W3CDTF">2020-06-12T14:02:13Z</dcterms:modified>
</cp:coreProperties>
</file>