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B298-BC00-43DD-BFA5-435CE4B361D3}" type="datetimeFigureOut">
              <a:rPr lang="sk-SK" smtClean="0"/>
              <a:pPr/>
              <a:t>5.6.2020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A10C-56ED-47C8-8C5F-CCD306040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5905525" cy="442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642910" y="285728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Rozprávka o tom, ako nás zvieratká zo ZOO navštívili</a:t>
            </a:r>
            <a:endParaRPr lang="sk-SK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tiger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86"/>
            <a:ext cx="6972317" cy="4357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14282" y="5371943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TIGER a som veľká mačka. Maskujem sa v prírode, je to hračka.</a:t>
            </a:r>
            <a:endParaRPr lang="sk-SK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e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503" y="357166"/>
            <a:ext cx="6426207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-71502" y="4857760"/>
            <a:ext cx="92155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ZEBRA a mám čierno biele stuhy. Prechod pre chodcov sú moje pruhy.</a:t>
            </a:r>
            <a:endParaRPr lang="sk-SK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0034" y="500042"/>
            <a:ext cx="828680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Zopakujme si:</a:t>
            </a:r>
          </a:p>
          <a:p>
            <a:pPr algn="ctr"/>
            <a:endParaRPr lang="sk-SK" sz="4000" b="1" i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Odkiaľ boli zvieratká? Akým dopravným prostriedkom išli? Ktoré zvieratká boli v autobuse? Koľko bolo všetkých zvieratiek? Ktoré zvieratko má čierno biele pruhy? Kto má najdlhší krk? Kto má najväčšie uši? Kto nosí vo vaku mláďatko? Ktoré zviera má silný rev a veľkú hrivu? Kto má rád banány? Kto je veľká mačka? Kto si ukrýva hlavu do piesku? Ktoré zvieratko má dva hrby? 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Skús povedať, kto je najväčší, kto najmenší, kto najvyšší a kto najširší?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57158" y="0"/>
            <a:ext cx="8501122" cy="689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k-SK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Naša zem je guľatá,umta,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ž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ijú na nej zvieratá,umta,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Keby bola hranatá,umta,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ebola by guľatá,umta,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Najväčšie zviera je slon,umta,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os má ako saxofón,umta,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/Keby nemal saxofón,umta,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ebol by to žiaden slon,umta, umta, umtata./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Zebru všetci poznáme,umta,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c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hodí stále v pyžame,umta,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/Keď išla do divadla,umta,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o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d hamby sa prepadla,umta, umta, umtata./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Žirafa je najvyššia,umta,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tále si však namýšľa,umta,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ž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 sme všetci maličký,umta,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ko malé gombičky,umta,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Najlepšie sú opice,umta,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ú ich v džungli tisíce,umta, umta, umtata.</a:t>
            </a:r>
          </a:p>
          <a:p>
            <a:pPr algn="ctr"/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/Keď banány nemali,umta, umta, umtata,</a:t>
            </a:r>
          </a:p>
          <a:p>
            <a:pPr algn="ctr"/>
            <a:r>
              <a:rPr lang="sk-SK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</a:t>
            </a:r>
            <a:r>
              <a:rPr lang="sk-SK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ak si laby lízali,umta, umta, umtata/.</a:t>
            </a:r>
          </a:p>
          <a:p>
            <a:pPr algn="ctr"/>
            <a:endParaRPr lang="sk-SK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4414859" cy="33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85720" y="357166"/>
            <a:ext cx="856663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Zo ZOO k nám ide bus, exotický autobus. Kto v ňom sedí? Zvieratká. Pomenuj ich hneď skrátka.</a:t>
            </a:r>
          </a:p>
          <a:p>
            <a:pPr algn="ctr"/>
            <a:endParaRPr lang="sk-SK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  <a:p>
            <a:pPr algn="ctr"/>
            <a:endParaRPr lang="sk-SK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286512" y="1928802"/>
            <a:ext cx="197041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Zebra</a:t>
            </a: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Tiger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Lev</a:t>
            </a: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Slon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Kengura</a:t>
            </a: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Opica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Pštros</a:t>
            </a: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Nosorožec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Ťava</a:t>
            </a:r>
          </a:p>
          <a:p>
            <a:pPr algn="ctr"/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Žirafa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žira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519721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85720" y="4847594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ŽIRAFA s dlhým krkom, vystrčím hlavu k vysokým stromom.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l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82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85720" y="4847594"/>
            <a:ext cx="85011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kráľ zvierat, som veľký LEV. Hrivu mám krásnu aj silný rev.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-142908" y="4919008"/>
            <a:ext cx="93583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KENGURA a mám na brušku vak. Nosím si v ňom mláďatko,veru tak.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4" name="Obrázok 3" descr="P815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6286544" cy="465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p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5609230" cy="435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357158" y="4786322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OPICA a je so mnou zábava. Rada sa s banánom pohrávam.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stros-dvouprsty-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714069" cy="447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14282" y="4776156"/>
            <a:ext cx="8643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PŠTROS a rád sa ukrývam. Hlavu si do piesku schovávam.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6143668" cy="460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428596" y="4919032"/>
            <a:ext cx="82962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SLON a mám najväčšie uši. Veľký som ako dom a žijem v buši.</a:t>
            </a:r>
            <a:endParaRPr lang="sk-SK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dc3f10b271_60777304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691591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dĺžnik 3"/>
          <p:cNvSpPr/>
          <p:nvPr/>
        </p:nvSpPr>
        <p:spPr>
          <a:xfrm>
            <a:off x="81701" y="5357826"/>
            <a:ext cx="90622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Ja som ŤAVA a mám dva hrby. Žijem na púšti a vydržím dlho bez vody.</a:t>
            </a:r>
            <a:endParaRPr lang="sk-SK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359</Words>
  <Application>Microsoft Office PowerPoint</Application>
  <PresentationFormat>Prezentácia na obrazovke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Radka</dc:creator>
  <cp:lastModifiedBy>MŠ Soblahov</cp:lastModifiedBy>
  <cp:revision>9</cp:revision>
  <dcterms:created xsi:type="dcterms:W3CDTF">2016-03-22T13:30:25Z</dcterms:created>
  <dcterms:modified xsi:type="dcterms:W3CDTF">2020-06-05T17:04:40Z</dcterms:modified>
</cp:coreProperties>
</file>