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0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2F1E5-22AE-4830-9B85-402912BB4FE4}" type="datetimeFigureOut">
              <a:rPr lang="pl-PL" smtClean="0"/>
              <a:pPr/>
              <a:t>2018-04-10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649FC-3A82-4202-B297-3AAD8F735DF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0764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649FC-3A82-4202-B297-3AAD8F735DFB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5" name="Podtytu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1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FDB684D-9A0A-48B1-A580-E7862F7F747A}" type="datetimeFigureOut">
              <a:rPr lang="pl-PL" smtClean="0"/>
              <a:pPr/>
              <a:t>2018-04-10</a:t>
            </a:fld>
            <a:endParaRPr lang="pl-PL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ADED69D-6DE9-48F6-96D4-1448204EDD6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DB684D-9A0A-48B1-A580-E7862F7F747A}" type="datetimeFigureOut">
              <a:rPr lang="pl-PL" smtClean="0"/>
              <a:pPr/>
              <a:t>2018-04-10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DED69D-6DE9-48F6-96D4-1448204EDD6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6FDB684D-9A0A-48B1-A580-E7862F7F747A}" type="datetimeFigureOut">
              <a:rPr lang="pl-PL" smtClean="0"/>
              <a:pPr/>
              <a:t>2018-04-10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ADED69D-6DE9-48F6-96D4-1448204EDD6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DB684D-9A0A-48B1-A580-E7862F7F747A}" type="datetimeFigureOut">
              <a:rPr lang="pl-PL" smtClean="0"/>
              <a:pPr/>
              <a:t>2018-04-10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DED69D-6DE9-48F6-96D4-1448204EDD6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FDB684D-9A0A-48B1-A580-E7862F7F747A}" type="datetimeFigureOut">
              <a:rPr lang="pl-PL" smtClean="0"/>
              <a:pPr/>
              <a:t>2018-04-10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3ADED69D-6DE9-48F6-96D4-1448204EDD6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DB684D-9A0A-48B1-A580-E7862F7F747A}" type="datetimeFigureOut">
              <a:rPr lang="pl-PL" smtClean="0"/>
              <a:pPr/>
              <a:t>2018-04-10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DED69D-6DE9-48F6-96D4-1448204EDD6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DB684D-9A0A-48B1-A580-E7862F7F747A}" type="datetimeFigureOut">
              <a:rPr lang="pl-PL" smtClean="0"/>
              <a:pPr/>
              <a:t>2018-04-10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DED69D-6DE9-48F6-96D4-1448204EDD6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DB684D-9A0A-48B1-A580-E7862F7F747A}" type="datetimeFigureOut">
              <a:rPr lang="pl-PL" smtClean="0"/>
              <a:pPr/>
              <a:t>2018-04-10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DED69D-6DE9-48F6-96D4-1448204EDD6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FDB684D-9A0A-48B1-A580-E7862F7F747A}" type="datetimeFigureOut">
              <a:rPr lang="pl-PL" smtClean="0"/>
              <a:pPr/>
              <a:t>2018-04-10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DED69D-6DE9-48F6-96D4-1448204EDD6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DB684D-9A0A-48B1-A580-E7862F7F747A}" type="datetimeFigureOut">
              <a:rPr lang="pl-PL" smtClean="0"/>
              <a:pPr/>
              <a:t>2018-04-10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DED69D-6DE9-48F6-96D4-1448204EDD6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DB684D-9A0A-48B1-A580-E7862F7F747A}" type="datetimeFigureOut">
              <a:rPr lang="pl-PL" smtClean="0"/>
              <a:pPr/>
              <a:t>2018-04-10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DED69D-6DE9-48F6-96D4-1448204EDD6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tytułu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1" name="Symbol zastępczy tekstu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7" name="Symbol zastępczy daty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6FDB684D-9A0A-48B1-A580-E7862F7F747A}" type="datetimeFigureOut">
              <a:rPr lang="pl-PL" smtClean="0"/>
              <a:pPr/>
              <a:t>2018-04-10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ADED69D-6DE9-48F6-96D4-1448204EDD6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br>
              <a:rPr lang="pl-PL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Ciekawe obiekty w mojej okolicy</a:t>
            </a:r>
            <a:endParaRPr lang="pl-PL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Autor: Amelia Kijewska</a:t>
            </a:r>
            <a:endParaRPr lang="pl-P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Figurka matki boskiej w </a:t>
            </a:r>
            <a:r>
              <a:rPr lang="pl-PL" dirty="0" err="1" smtClean="0"/>
              <a:t>bogucinie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Symbol zastępczy zawartości 3" descr="P11203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984064" y="2408424"/>
            <a:ext cx="6167760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Staw wiejski w </a:t>
            </a:r>
            <a:r>
              <a:rPr lang="pl-PL" dirty="0" err="1" smtClean="0"/>
              <a:t>bogucinie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Symbol zastępczy zawartości 3" descr="P11203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0044"/>
            <a:ext cx="7239000" cy="482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Dzika kaczka na stawie w </a:t>
            </a:r>
            <a:r>
              <a:rPr lang="pl-PL" dirty="0" err="1" smtClean="0"/>
              <a:t>bogucinie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Symbol zastępczy zawartości 3" descr="P11203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0044"/>
            <a:ext cx="7239000" cy="482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Muzeum romantyzmu w </a:t>
            </a:r>
            <a:r>
              <a:rPr lang="pl-PL" dirty="0" err="1" smtClean="0"/>
              <a:t>opinogórze</a:t>
            </a:r>
            <a:r>
              <a:rPr lang="pl-PL" dirty="0" smtClean="0"/>
              <a:t>  </a:t>
            </a:r>
            <a:r>
              <a:rPr lang="pl-PL" dirty="0" err="1" smtClean="0"/>
              <a:t>órnej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Symbol zastępczy zawartości 3" descr="P11204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0044"/>
            <a:ext cx="7239000" cy="482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Folwark w </a:t>
            </a:r>
            <a:r>
              <a:rPr lang="pl-PL" dirty="0" err="1" smtClean="0"/>
              <a:t>opinogórze</a:t>
            </a:r>
            <a:r>
              <a:rPr lang="pl-PL" dirty="0" smtClean="0"/>
              <a:t> górnej</a:t>
            </a:r>
            <a:endParaRPr lang="pl-PL" dirty="0"/>
          </a:p>
        </p:txBody>
      </p:sp>
      <p:pic>
        <p:nvPicPr>
          <p:cNvPr id="4" name="Symbol zastępczy zawartości 3" descr="P11204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0044"/>
            <a:ext cx="7239000" cy="482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Zamek </a:t>
            </a:r>
            <a:r>
              <a:rPr lang="pl-PL" dirty="0" err="1" smtClean="0"/>
              <a:t>krasińskich</a:t>
            </a:r>
            <a:r>
              <a:rPr lang="pl-PL" dirty="0" smtClean="0"/>
              <a:t> w </a:t>
            </a:r>
            <a:r>
              <a:rPr lang="pl-PL" dirty="0" err="1" smtClean="0"/>
              <a:t>opinogórze</a:t>
            </a:r>
            <a:r>
              <a:rPr lang="pl-PL" dirty="0" smtClean="0"/>
              <a:t> górnej</a:t>
            </a:r>
            <a:endParaRPr lang="pl-PL" dirty="0"/>
          </a:p>
        </p:txBody>
      </p:sp>
      <p:pic>
        <p:nvPicPr>
          <p:cNvPr id="4" name="Symbol zastępczy zawartości 3" descr="P11204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622126" y="2430438"/>
            <a:ext cx="5159648" cy="3268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ymbol zastępczy zawartości 3" descr="P11204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61228" y="1963508"/>
            <a:ext cx="4752528" cy="4083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Oficyna w </a:t>
            </a:r>
            <a:r>
              <a:rPr lang="pl-PL" dirty="0" err="1" smtClean="0"/>
              <a:t>opinogórze</a:t>
            </a:r>
            <a:endParaRPr lang="pl-PL" dirty="0"/>
          </a:p>
        </p:txBody>
      </p:sp>
      <p:pic>
        <p:nvPicPr>
          <p:cNvPr id="4" name="Symbol zastępczy zawartości 3" descr="P11204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0044"/>
            <a:ext cx="7239000" cy="482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Ławeczka zakochanych w </a:t>
            </a:r>
            <a:r>
              <a:rPr lang="pl-PL" dirty="0" err="1" smtClean="0"/>
              <a:t>opinogórze</a:t>
            </a:r>
            <a:r>
              <a:rPr lang="pl-PL" dirty="0" smtClean="0"/>
              <a:t> górnej </a:t>
            </a:r>
            <a:endParaRPr lang="pl-PL" dirty="0"/>
          </a:p>
        </p:txBody>
      </p:sp>
      <p:pic>
        <p:nvPicPr>
          <p:cNvPr id="4" name="Symbol zastępczy zawartości 3" descr="P11204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0044"/>
            <a:ext cx="7239000" cy="482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Pomnik </a:t>
            </a:r>
            <a:r>
              <a:rPr lang="pl-PL" dirty="0" err="1" smtClean="0"/>
              <a:t>zygmunta</a:t>
            </a:r>
            <a:r>
              <a:rPr lang="pl-PL" dirty="0" smtClean="0"/>
              <a:t> </a:t>
            </a:r>
            <a:r>
              <a:rPr lang="pl-PL" dirty="0" err="1" smtClean="0"/>
              <a:t>krasińskiego</a:t>
            </a:r>
            <a:r>
              <a:rPr lang="pl-PL" dirty="0" smtClean="0"/>
              <a:t> w </a:t>
            </a:r>
            <a:r>
              <a:rPr lang="pl-PL" dirty="0" err="1" smtClean="0"/>
              <a:t>opinogórze</a:t>
            </a:r>
            <a:r>
              <a:rPr lang="pl-PL" dirty="0" smtClean="0"/>
              <a:t> górnej </a:t>
            </a:r>
            <a:endParaRPr lang="pl-PL" dirty="0"/>
          </a:p>
        </p:txBody>
      </p:sp>
      <p:pic>
        <p:nvPicPr>
          <p:cNvPr id="4" name="Symbol zastępczy zawartości 3" descr="P11204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90836" y="2489684"/>
            <a:ext cx="5898232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Oranżeria w </a:t>
            </a:r>
            <a:r>
              <a:rPr lang="pl-PL" dirty="0" err="1" smtClean="0"/>
              <a:t>opinogórze</a:t>
            </a:r>
            <a:r>
              <a:rPr lang="pl-PL" dirty="0" smtClean="0"/>
              <a:t> górnej</a:t>
            </a:r>
            <a:endParaRPr lang="pl-PL" dirty="0"/>
          </a:p>
        </p:txBody>
      </p:sp>
      <p:pic>
        <p:nvPicPr>
          <p:cNvPr id="4" name="Symbol zastępczy zawartości 3" descr="P11204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0044"/>
            <a:ext cx="7239000" cy="482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Kościół w </a:t>
            </a:r>
            <a:r>
              <a:rPr lang="pl-PL" dirty="0" err="1" smtClean="0"/>
              <a:t>pałukach</a:t>
            </a:r>
            <a:endParaRPr lang="pl-PL" dirty="0"/>
          </a:p>
        </p:txBody>
      </p:sp>
      <p:pic>
        <p:nvPicPr>
          <p:cNvPr id="6" name="Symbol zastępczy zawartości 5" descr="P11203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72816"/>
            <a:ext cx="7239000" cy="482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Meble kamienne w </a:t>
            </a:r>
            <a:r>
              <a:rPr lang="pl-PL" dirty="0" err="1" smtClean="0"/>
              <a:t>opinogórze</a:t>
            </a:r>
            <a:r>
              <a:rPr lang="pl-PL" dirty="0" smtClean="0"/>
              <a:t> górnej</a:t>
            </a:r>
            <a:endParaRPr lang="pl-PL" dirty="0"/>
          </a:p>
        </p:txBody>
      </p:sp>
      <p:pic>
        <p:nvPicPr>
          <p:cNvPr id="4" name="Symbol zastępczy zawartości 3" descr="P11204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0044"/>
            <a:ext cx="7239000" cy="482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Meble kamienne w </a:t>
            </a:r>
            <a:r>
              <a:rPr lang="pl-PL" dirty="0" err="1" smtClean="0"/>
              <a:t>opinogórze</a:t>
            </a:r>
            <a:r>
              <a:rPr lang="pl-PL" dirty="0" smtClean="0"/>
              <a:t> górnej</a:t>
            </a:r>
            <a:endParaRPr lang="pl-PL" dirty="0"/>
          </a:p>
        </p:txBody>
      </p:sp>
      <p:pic>
        <p:nvPicPr>
          <p:cNvPr id="4" name="Symbol zastępczy zawartości 3" descr="P11204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0044"/>
            <a:ext cx="7239000" cy="482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Figurka pana </a:t>
            </a:r>
            <a:r>
              <a:rPr lang="pl-PL" dirty="0" err="1" smtClean="0"/>
              <a:t>jezusa</a:t>
            </a:r>
            <a:r>
              <a:rPr lang="pl-PL" dirty="0" smtClean="0"/>
              <a:t> </a:t>
            </a:r>
            <a:r>
              <a:rPr lang="pl-PL" smtClean="0"/>
              <a:t>w Pałukach</a:t>
            </a:r>
            <a:endParaRPr lang="pl-PL" dirty="0"/>
          </a:p>
        </p:txBody>
      </p:sp>
      <p:pic>
        <p:nvPicPr>
          <p:cNvPr id="4" name="Symbol zastępczy zawartości 3" descr="P11203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0044"/>
            <a:ext cx="7239000" cy="482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Stara szkoła w </a:t>
            </a:r>
            <a:r>
              <a:rPr lang="pl-PL" dirty="0" err="1" smtClean="0"/>
              <a:t>pałukach</a:t>
            </a:r>
            <a:endParaRPr lang="pl-PL" dirty="0"/>
          </a:p>
        </p:txBody>
      </p:sp>
      <p:pic>
        <p:nvPicPr>
          <p:cNvPr id="4" name="Symbol zastępczy zawartości 3" descr="P11203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0044"/>
            <a:ext cx="7239000" cy="482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Staw wiejski w </a:t>
            </a:r>
            <a:r>
              <a:rPr lang="pl-PL" dirty="0" err="1" smtClean="0"/>
              <a:t>pałukach</a:t>
            </a:r>
            <a:endParaRPr lang="pl-PL" dirty="0"/>
          </a:p>
        </p:txBody>
      </p:sp>
      <p:pic>
        <p:nvPicPr>
          <p:cNvPr id="4" name="Symbol zastępczy zawartości 3" descr="P11203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0044"/>
            <a:ext cx="7239000" cy="482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Wieża ciśnień w </a:t>
            </a:r>
            <a:r>
              <a:rPr lang="pl-PL" dirty="0" err="1" smtClean="0"/>
              <a:t>pałukah</a:t>
            </a:r>
            <a:endParaRPr lang="pl-PL" dirty="0"/>
          </a:p>
        </p:txBody>
      </p:sp>
      <p:pic>
        <p:nvPicPr>
          <p:cNvPr id="4" name="Symbol zastępczy zawartości 3" descr="P11203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250082" y="2430438"/>
            <a:ext cx="6167760" cy="4276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Bociany w gnieździe w </a:t>
            </a:r>
            <a:r>
              <a:rPr lang="pl-PL" dirty="0" err="1" smtClean="0"/>
              <a:t>pałukach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Symbol zastępczy zawartości 3" descr="P11203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0044"/>
            <a:ext cx="7239000" cy="482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Krzyż w </a:t>
            </a:r>
            <a:r>
              <a:rPr lang="pl-PL" dirty="0" err="1" smtClean="0"/>
              <a:t>pałukach</a:t>
            </a:r>
            <a:endParaRPr lang="pl-PL" dirty="0"/>
          </a:p>
        </p:txBody>
      </p:sp>
      <p:pic>
        <p:nvPicPr>
          <p:cNvPr id="4" name="Symbol zastępczy zawartości 3" descr="P112038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1150392" y="2170088"/>
            <a:ext cx="5835104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Krzyż w Bogucinie</a:t>
            </a:r>
            <a:endParaRPr lang="pl-PL" dirty="0"/>
          </a:p>
        </p:txBody>
      </p:sp>
      <p:pic>
        <p:nvPicPr>
          <p:cNvPr id="4" name="Symbol zastępczy zawartości 3" descr="P11203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970806" y="2565698"/>
            <a:ext cx="6023744" cy="4149948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gaty">
  <a:themeElements>
    <a:clrScheme name="Bogaty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394</TotalTime>
  <Words>94</Words>
  <Application>Microsoft Office PowerPoint</Application>
  <PresentationFormat>Pokaz na ekranie (4:3)</PresentationFormat>
  <Paragraphs>23</Paragraphs>
  <Slides>21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Bogaty</vt:lpstr>
      <vt:lpstr>  Ciekawe obiekty w mojej okolicy</vt:lpstr>
      <vt:lpstr>Kościół w pałukach</vt:lpstr>
      <vt:lpstr>Figurka pana jezusa w Pałukach</vt:lpstr>
      <vt:lpstr>Stara szkoła w pałukach</vt:lpstr>
      <vt:lpstr>Staw wiejski w pałukach</vt:lpstr>
      <vt:lpstr>Wieża ciśnień w pałukah</vt:lpstr>
      <vt:lpstr>Bociany w gnieździe w pałukach </vt:lpstr>
      <vt:lpstr>Krzyż w pałukach</vt:lpstr>
      <vt:lpstr>Krzyż w Bogucinie</vt:lpstr>
      <vt:lpstr>Figurka matki boskiej w bogucinie </vt:lpstr>
      <vt:lpstr>Staw wiejski w bogucinie </vt:lpstr>
      <vt:lpstr>Dzika kaczka na stawie w bogucinie </vt:lpstr>
      <vt:lpstr>Muzeum romantyzmu w opinogórze  órnej </vt:lpstr>
      <vt:lpstr>Folwark w opinogórze górnej</vt:lpstr>
      <vt:lpstr>Zamek krasińskich w opinogórze górnej</vt:lpstr>
      <vt:lpstr>Oficyna w opinogórze</vt:lpstr>
      <vt:lpstr>Ławeczka zakochanych w opinogórze górnej </vt:lpstr>
      <vt:lpstr>Pomnik zygmunta krasińskiego w opinogórze górnej </vt:lpstr>
      <vt:lpstr>Oranżeria w opinogórze górnej</vt:lpstr>
      <vt:lpstr>Meble kamienne w opinogórze górnej</vt:lpstr>
      <vt:lpstr>Meble kamienne w opinogórze górnej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Obiekty w mojej okolicy</dc:title>
  <dc:creator>HP</dc:creator>
  <cp:lastModifiedBy>SP Opinogóra</cp:lastModifiedBy>
  <cp:revision>34</cp:revision>
  <dcterms:created xsi:type="dcterms:W3CDTF">2018-04-07T20:04:11Z</dcterms:created>
  <dcterms:modified xsi:type="dcterms:W3CDTF">2018-04-10T09:19:48Z</dcterms:modified>
</cp:coreProperties>
</file>