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8" d="100"/>
          <a:sy n="78" d="100"/>
        </p:scale>
        <p:origin x="-113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1BE80A-E8F4-46BF-82D3-5CF6557632EB}" type="datetimeFigureOut">
              <a:rPr lang="pl-PL" smtClean="0"/>
              <a:t>20.11.2018</a:t>
            </a:fld>
            <a:endParaRPr lang="pl-PL" dirty="0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 dirty="0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0E7B1A53-AF06-40D9-9E81-88387A1378EE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124746"/>
            <a:ext cx="8062664" cy="2475707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Doświadczenie-badanie wpływu temperatury na aktywność enzymów występujących w owocach kiwi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483768" y="4149080"/>
            <a:ext cx="6355432" cy="720080"/>
          </a:xfrm>
        </p:spPr>
        <p:txBody>
          <a:bodyPr/>
          <a:lstStyle/>
          <a:p>
            <a:r>
              <a:rPr lang="pl-PL" dirty="0" smtClean="0"/>
              <a:t>Wykonała: Klaudia Maciejewska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2943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Problem badawczy: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>Wpływ temperatury na aktywność enzymów zawartych w owocach kiwi.</a:t>
            </a:r>
          </a:p>
          <a:p>
            <a:pPr marL="0" indent="0">
              <a:buNone/>
            </a:pPr>
            <a:r>
              <a:rPr lang="pl-PL" sz="4400" dirty="0" smtClean="0"/>
              <a:t>                       Wniosek:</a:t>
            </a:r>
          </a:p>
          <a:p>
            <a:pPr marL="0" indent="0">
              <a:buNone/>
            </a:pPr>
            <a:r>
              <a:rPr lang="pl-PL" dirty="0" smtClean="0"/>
              <a:t>Wysoka temperatura (wrzątek) deaktywuje enzymy zawarte w kiwi, na skutek denaturacji białek.  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2868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87624" y="404665"/>
            <a:ext cx="6912768" cy="1008111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Potrzebne rzeczy: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683568" y="1340769"/>
            <a:ext cx="7088832" cy="4298032"/>
          </a:xfrm>
        </p:spPr>
        <p:txBody>
          <a:bodyPr>
            <a:normAutofit/>
          </a:bodyPr>
          <a:lstStyle/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3 miseczki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Deska do krojenia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Nóż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Nóż lub obieraczka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1 galaretka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1 kiwi</a:t>
            </a:r>
          </a:p>
          <a:p>
            <a:pPr marL="457200" indent="-457200" algn="l">
              <a:buFontTx/>
              <a:buChar char="-"/>
            </a:pPr>
            <a:r>
              <a:rPr lang="pl-PL" dirty="0" smtClean="0">
                <a:solidFill>
                  <a:schemeClr val="tx1"/>
                </a:solidFill>
              </a:rPr>
              <a:t>Talerz</a:t>
            </a:r>
          </a:p>
          <a:p>
            <a:pPr marL="457200" indent="-457200" algn="l">
              <a:buFontTx/>
              <a:buChar char="-"/>
            </a:pPr>
            <a:endParaRPr lang="pl-PL" dirty="0" smtClean="0"/>
          </a:p>
        </p:txBody>
      </p:sp>
      <p:pic>
        <p:nvPicPr>
          <p:cNvPr id="1026" name="Picture 2" descr="C:\Users\Kaśka\Desktop\IMG_20181119_1817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3" y="2204866"/>
            <a:ext cx="3974375" cy="2980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5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Przygotuj galaretkę według przepisu na opakowaniu</a:t>
            </a:r>
            <a:endParaRPr lang="pl-PL" dirty="0"/>
          </a:p>
        </p:txBody>
      </p:sp>
      <p:pic>
        <p:nvPicPr>
          <p:cNvPr id="2051" name="Picture 3" descr="C:\Users\Kaśka\Desktop\IMG_20181120_1820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20790"/>
            <a:ext cx="2448272" cy="21557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0788"/>
            <a:ext cx="2880320" cy="216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Kaśka\Desktop\IMG_20181119_1825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20790"/>
            <a:ext cx="2771069" cy="20783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Kaśka\Desktop\IMG_20181119_1826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61048"/>
            <a:ext cx="3744416" cy="28083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077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Gotową galaretkę rozlewamy do trzech miseczek</a:t>
            </a:r>
            <a:endParaRPr lang="pl-PL" dirty="0"/>
          </a:p>
        </p:txBody>
      </p:sp>
      <p:pic>
        <p:nvPicPr>
          <p:cNvPr id="3074" name="Picture 2" descr="C:\Users\Kaśka\Desktop\IMG_20181119_1827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2918453" cy="21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aśka\Desktop\IMG_20181119_1827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49172"/>
            <a:ext cx="2952328" cy="2214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1259632" y="4581128"/>
            <a:ext cx="705678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dirty="0" smtClean="0">
                <a:solidFill>
                  <a:srgbClr val="7030A0"/>
                </a:solidFill>
              </a:rPr>
              <a:t>Zostawiamy do ostygnięcia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40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Obieramy kiwi i kroimy na osiem równych plasterków</a:t>
            </a:r>
            <a:endParaRPr lang="pl-PL" dirty="0"/>
          </a:p>
        </p:txBody>
      </p:sp>
      <p:pic>
        <p:nvPicPr>
          <p:cNvPr id="4098" name="Picture 2" descr="C:\Users\Kaśka\Desktop\IMG_20181119_1829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1628614"/>
            <a:ext cx="2960987" cy="22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Kaśka\Desktop\IMG_20181119_1828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2" y="1556792"/>
            <a:ext cx="3143441" cy="23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Kaśka\Desktop\IMG_20181119_18300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4346485"/>
            <a:ext cx="2976331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Kaśka\Desktop\IMG_20181119_1831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31" y="4346485"/>
            <a:ext cx="3083520" cy="231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55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276874"/>
            <a:ext cx="7859216" cy="3168352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/>
              <a:t>-Do pierwszej miseczki nie  wkładamy żadnych owoców.</a:t>
            </a:r>
            <a:br>
              <a:rPr lang="pl-PL" dirty="0" smtClean="0"/>
            </a:br>
            <a:r>
              <a:rPr lang="pl-PL" dirty="0" smtClean="0"/>
              <a:t>-Do drugiej miseczki dodajemy cztery plasterki  kiwi.</a:t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6146" name="Picture 2" descr="C:\Users\Kaśka\Desktop\IMG_20181119_184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84171" y="2628398"/>
            <a:ext cx="2662440" cy="4839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Kaśka\Desktop\IMG_20181119_184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499153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58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Pozostałe cztery plasterki kiwi na talerzu zalewamy wrzątkiem</a:t>
            </a:r>
            <a:endParaRPr lang="pl-PL" dirty="0"/>
          </a:p>
        </p:txBody>
      </p:sp>
      <p:pic>
        <p:nvPicPr>
          <p:cNvPr id="5122" name="Picture 2" descr="C:\Users\Kaśka\Desktop\IMG_20181119_1832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1844824"/>
            <a:ext cx="2495715" cy="1871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aśka\Desktop\IMG_20181119_183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988840"/>
            <a:ext cx="2520280" cy="1890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Kaśka\Desktop\IMG_20181119_18334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9" y="4005066"/>
            <a:ext cx="2727303" cy="26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Po ostygnięciu wyjmujemy kiwi i wkładamy do trzeciej miseczki z galaretką</a:t>
            </a:r>
            <a:endParaRPr lang="pl-PL" dirty="0"/>
          </a:p>
        </p:txBody>
      </p:sp>
      <p:pic>
        <p:nvPicPr>
          <p:cNvPr id="7170" name="Picture 2" descr="C:\Users\Kaśka\Desktop\IMG_20181119_185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27933"/>
            <a:ext cx="3672408" cy="3607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Kaśka\Desktop\IMG_20181119_1852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51370"/>
            <a:ext cx="3672408" cy="378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Trzy miseczki odstawiamy na 3 godziny w chłodne miejsce </a:t>
            </a:r>
            <a:endParaRPr lang="pl-PL" dirty="0"/>
          </a:p>
        </p:txBody>
      </p:sp>
      <p:pic>
        <p:nvPicPr>
          <p:cNvPr id="8194" name="Picture 2" descr="C:\Users\Kaśka\Desktop\IMG_20181120_0647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7255" y="1584960"/>
            <a:ext cx="6035040" cy="4526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79</TotalTime>
  <Words>123</Words>
  <Application>Microsoft Office PowerPoint</Application>
  <PresentationFormat>Pokaz na ekranie (4:3)</PresentationFormat>
  <Paragraphs>22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Przesilenie</vt:lpstr>
      <vt:lpstr>Doświadczenie-badanie wpływu temperatury na aktywność enzymów występujących w owocach kiwi</vt:lpstr>
      <vt:lpstr>Potrzebne rzeczy: </vt:lpstr>
      <vt:lpstr>Przygotuj galaretkę według przepisu na opakowaniu</vt:lpstr>
      <vt:lpstr>Gotową galaretkę rozlewamy do trzech miseczek</vt:lpstr>
      <vt:lpstr>Obieramy kiwi i kroimy na osiem równych plasterków</vt:lpstr>
      <vt:lpstr>-Do pierwszej miseczki nie  wkładamy żadnych owoców. -Do drugiej miseczki dodajemy cztery plasterki  kiwi.     </vt:lpstr>
      <vt:lpstr>Pozostałe cztery plasterki kiwi na talerzu zalewamy wrzątkiem</vt:lpstr>
      <vt:lpstr>Po ostygnięciu wyjmujemy kiwi i wkładamy do trzeciej miseczki z galaretką</vt:lpstr>
      <vt:lpstr>Trzy miseczki odstawiamy na 3 godziny w chłodne miejsce </vt:lpstr>
      <vt:lpstr>Problem badawczy: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Doświadczenie-badanie wpływu temperatury na aktywność enzymów występujących w owocach kiwi</dc:title>
  <dc:creator>Użytkownik systemu Windows</dc:creator>
  <cp:lastModifiedBy>Użytkownik systemu Windows</cp:lastModifiedBy>
  <cp:revision>9</cp:revision>
  <dcterms:created xsi:type="dcterms:W3CDTF">2018-11-20T19:50:52Z</dcterms:created>
  <dcterms:modified xsi:type="dcterms:W3CDTF">2018-11-20T21:10:51Z</dcterms:modified>
</cp:coreProperties>
</file>