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CAC156-43CF-4D98-861D-65EFEEADA9CF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A08886-0515-4951-988F-250A307B22D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5674327"/>
            <a:ext cx="6440760" cy="117347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Autor: </a:t>
            </a:r>
            <a:r>
              <a:rPr lang="pl-PL" sz="2800" dirty="0" smtClean="0">
                <a:solidFill>
                  <a:schemeClr val="tx1"/>
                </a:solidFill>
              </a:rPr>
              <a:t>Amelia Kijewska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062664" cy="204365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Badanie wpływu temperatury na aktywność enzymów występujących w owocach kiwi </a:t>
            </a:r>
            <a:endParaRPr lang="pl-PL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1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2591" cy="1719064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/>
              <a:t>Obserwacje i 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6976864" cy="462684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Obserwacje: W 1 misce żelatyna zastygła. W 2 misce żelatyna nie do końca zastygła prawie, że jest rzadka, a w 3 misce gdzie kiwi po wyjęciu z wrzątku włożyliśmy do żelatyny, żelatyna zastygła.</a:t>
            </a:r>
            <a:endParaRPr lang="pl-PL" dirty="0"/>
          </a:p>
          <a:p>
            <a:pPr marL="45720" indent="0">
              <a:buNone/>
            </a:pPr>
            <a:r>
              <a:rPr lang="pl-PL" dirty="0" smtClean="0"/>
              <a:t>Wniosek: Temperatura wpływa na pracę enzymów zawartych w kiwi, ponieważ przy zbyt dużej temperaturze ścina się białko powodujące psucie owocu. Dlatego tam gdzie kiwi było wypłukane z białek żelatyna najszybciej zastygła.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4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0880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sz="3800" dirty="0" smtClean="0"/>
              <a:t>Pokrojenie kiwi na 8 plasterków</a:t>
            </a:r>
            <a:endParaRPr lang="pl-PL" sz="3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7920880" cy="421519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 descr="https://scontent-frt3-1.xx.fbcdn.net/v/t1.15752-9/46495758_351945345580828_585306413543194624_n.jpg?_nc_cat=102&amp;_nc_ht=scontent-frt3-1.xx&amp;oh=6ddd26a1816545e10e75564d9b29feea&amp;oe=5C739F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448" y="402945"/>
            <a:ext cx="4965114" cy="72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pl-PL" sz="4400" dirty="0" smtClean="0"/>
              <a:t>Przygotowanie 3 miseczek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7776864" cy="462684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sz="4000" dirty="0" smtClean="0"/>
              <a:t>Do 1 miseczki dodać zimną ale nie zastygniętą galaretkę(ja żelatynę)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488832" cy="44108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7224" y="1979966"/>
            <a:ext cx="3941676" cy="5255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359024"/>
          </a:xfrm>
        </p:spPr>
        <p:txBody>
          <a:bodyPr/>
          <a:lstStyle/>
          <a:p>
            <a:pPr marL="0" indent="0" algn="l">
              <a:buNone/>
            </a:pPr>
            <a:r>
              <a:rPr lang="pl-PL" sz="4000" dirty="0" smtClean="0"/>
              <a:t>Do 2 miseczki nalewamy żelatynę i dodajemy 4 plastry kiwi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31640" y="2564904"/>
            <a:ext cx="6400800" cy="34747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7764" y="1736812"/>
            <a:ext cx="4104457" cy="547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1944216"/>
          </a:xfrm>
        </p:spPr>
        <p:txBody>
          <a:bodyPr/>
          <a:lstStyle/>
          <a:p>
            <a:pPr marL="0" indent="0" algn="l">
              <a:buNone/>
            </a:pPr>
            <a:r>
              <a:rPr lang="pl-PL" sz="3600" dirty="0" smtClean="0"/>
              <a:t>Do 3 miseczki dodajemy 4 plastry kiwi, zalewamy je wrzątkiem i pozostawiamy do ostygnięcia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31640" y="2924944"/>
            <a:ext cx="6400800" cy="34747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6917" y="1643683"/>
            <a:ext cx="4134221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2888" cy="2016224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/>
              <a:t>Po odczekaniu aż wrzątek wystygnie kiwi przenosimy do żelatyny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420886"/>
            <a:ext cx="7768952" cy="3906770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-Miseczka 1 kiwi </a:t>
            </a:r>
          </a:p>
          <a:p>
            <a:pPr marL="45720" indent="0">
              <a:buNone/>
            </a:pPr>
            <a:r>
              <a:rPr lang="pl-PL" dirty="0" smtClean="0"/>
              <a:t>Po wrzątku. </a:t>
            </a:r>
          </a:p>
          <a:p>
            <a:pPr marL="45720" indent="0">
              <a:buNone/>
            </a:pPr>
            <a:r>
              <a:rPr lang="pl-PL" dirty="0" smtClean="0"/>
              <a:t>-Miseczka 2 kiwi </a:t>
            </a:r>
          </a:p>
          <a:p>
            <a:pPr marL="45720" indent="0">
              <a:buNone/>
            </a:pPr>
            <a:r>
              <a:rPr lang="pl-PL" dirty="0"/>
              <a:t>d</a:t>
            </a:r>
            <a:r>
              <a:rPr lang="pl-PL" dirty="0" smtClean="0"/>
              <a:t>odane do żelatyny.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7957" y="1724810"/>
            <a:ext cx="4176462" cy="556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88832" cy="1584176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/>
              <a:t>Miseczki odstawiamy do lodówki na 3 godziny</a:t>
            </a:r>
            <a:endParaRPr lang="pl-P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12329" cy="45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48615" cy="1431032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/>
              <a:t>Miseczki z kiwi po wyjęciu z lodówki, po 3 godzinach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6099436"/>
            <a:ext cx="7395655" cy="516252"/>
          </a:xfrm>
        </p:spPr>
        <p:txBody>
          <a:bodyPr>
            <a:normAutofit fontScale="77500" lnSpcReduction="20000"/>
          </a:bodyPr>
          <a:lstStyle/>
          <a:p>
            <a:pPr marL="45720" indent="0" algn="r">
              <a:buNone/>
            </a:pPr>
            <a:r>
              <a:rPr lang="pl-PL" dirty="0" smtClean="0"/>
              <a:t>C- kiwi zalane wrzątkiem                                 B-kiwi wprost włożone do   żelatyny</a:t>
            </a:r>
            <a:endParaRPr lang="pl-P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7" y="1934857"/>
            <a:ext cx="2237006" cy="39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38" y="1916832"/>
            <a:ext cx="2352715" cy="418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186</Words>
  <Application>Microsoft Office PowerPoint</Application>
  <PresentationFormat>Pokaz na ekranie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Aerodynamiczny</vt:lpstr>
      <vt:lpstr>Badanie wpływu temperatury na aktywność enzymów występujących w owocach kiwi </vt:lpstr>
      <vt:lpstr>Pokrojenie kiwi na 8 plasterków</vt:lpstr>
      <vt:lpstr>Przygotowanie 3 miseczek</vt:lpstr>
      <vt:lpstr>Do 1 miseczki dodać zimną ale nie zastygniętą galaretkę(ja żelatynę) </vt:lpstr>
      <vt:lpstr>Do 2 miseczki nalewamy żelatynę i dodajemy 4 plastry kiwi</vt:lpstr>
      <vt:lpstr>Do 3 miseczki dodajemy 4 plastry kiwi, zalewamy je wrzątkiem i pozostawiamy do ostygnięcia</vt:lpstr>
      <vt:lpstr>Po odczekaniu aż wrzątek wystygnie kiwi przenosimy do żelatyny </vt:lpstr>
      <vt:lpstr>Miseczki odstawiamy do lodówki na 3 godziny</vt:lpstr>
      <vt:lpstr>Miseczki z kiwi po wyjęciu z lodówki, po 3 godzinach</vt:lpstr>
      <vt:lpstr>Obserwacje i 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wpływu temperatury na aktywność enzymów występujących w owocach kiwi</dc:title>
  <dc:creator>HP</dc:creator>
  <cp:lastModifiedBy>Lenovo</cp:lastModifiedBy>
  <cp:revision>7</cp:revision>
  <dcterms:created xsi:type="dcterms:W3CDTF">2018-11-20T21:40:48Z</dcterms:created>
  <dcterms:modified xsi:type="dcterms:W3CDTF">2018-12-03T11:36:22Z</dcterms:modified>
</cp:coreProperties>
</file>