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681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80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81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79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14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91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94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3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289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53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84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DC30-A3EA-4F51-BC02-593751F2789B}" type="datetimeFigureOut">
              <a:rPr lang="pl-PL" smtClean="0"/>
              <a:t>2020-05-27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9427-DCD6-46AE-A156-F7DBC70C1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7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80"/>
            <a:ext cx="12201046" cy="68529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Miedź wygrywa!</a:t>
            </a:r>
            <a:endParaRPr lang="pl-PL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Przygotował Bartosz Urbański klasa V b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1704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978794"/>
            <a:ext cx="9144000" cy="4279006"/>
          </a:xfrm>
        </p:spPr>
        <p:txBody>
          <a:bodyPr/>
          <a:lstStyle/>
          <a:p>
            <a:pPr algn="l"/>
            <a:r>
              <a:rPr lang="pl-PL" dirty="0" smtClean="0"/>
              <a:t>Do przygotowania doświadczenia potrzebne będą:</a:t>
            </a:r>
            <a:br>
              <a:rPr lang="pl-PL" dirty="0" smtClean="0"/>
            </a:br>
            <a:r>
              <a:rPr lang="pl-PL" dirty="0" smtClean="0"/>
              <a:t>- miedziane monety</a:t>
            </a:r>
            <a:br>
              <a:rPr lang="pl-PL" dirty="0" smtClean="0"/>
            </a:br>
            <a:r>
              <a:rPr lang="pl-PL" dirty="0" smtClean="0"/>
              <a:t>- dwie szklanki</a:t>
            </a:r>
            <a:br>
              <a:rPr lang="pl-PL" dirty="0" smtClean="0"/>
            </a:br>
            <a:r>
              <a:rPr lang="pl-PL" dirty="0" smtClean="0"/>
              <a:t>- dwa bukiety kwiatów</a:t>
            </a:r>
            <a:br>
              <a:rPr lang="pl-PL" dirty="0" smtClean="0"/>
            </a:br>
            <a:r>
              <a:rPr lang="pl-PL" dirty="0" smtClean="0"/>
              <a:t>- woda.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17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Zacząłem od wlania wody do szklanki.</a:t>
            </a:r>
            <a:br>
              <a:rPr lang="pl-PL" sz="1800" dirty="0" smtClean="0"/>
            </a:br>
            <a:r>
              <a:rPr lang="pl-PL" sz="1800" dirty="0" smtClean="0"/>
              <a:t>Do jednej szklanki wrzuciłem miedziane monety i włożyłem do obu szklanek gałązki bzu.</a:t>
            </a:r>
            <a:br>
              <a:rPr lang="pl-PL" sz="1800" dirty="0" smtClean="0"/>
            </a:b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" y="1825625"/>
            <a:ext cx="3611880" cy="435133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31519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8121" y="0"/>
            <a:ext cx="3932237" cy="148107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8121" y="2572107"/>
            <a:ext cx="3932237" cy="170426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Następnego dnia było widać minimalną różnicę, a mianowicie kwiaty bzu w szklance z wodą bez monet zaczęły opadać. </a:t>
            </a:r>
            <a:br>
              <a:rPr lang="pl-PL" sz="1800" dirty="0" smtClean="0"/>
            </a:br>
            <a:r>
              <a:rPr lang="pl-PL" sz="1800" dirty="0" smtClean="0"/>
              <a:t>W szklance z monetami nic się nie zadziało.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83832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5089" y="0"/>
            <a:ext cx="3932237" cy="212501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01151" y="2771729"/>
            <a:ext cx="3932237" cy="1877543"/>
          </a:xfrm>
        </p:spPr>
        <p:txBody>
          <a:bodyPr>
            <a:normAutofit/>
          </a:bodyPr>
          <a:lstStyle/>
          <a:p>
            <a:r>
              <a:rPr lang="pl-PL" sz="1800" dirty="0" smtClean="0"/>
              <a:t>Drugiego dnia kwiaty bzu znacznie zaczęły opadać i brązowieć w szklance bez monet. </a:t>
            </a:r>
            <a:br>
              <a:rPr lang="pl-PL" sz="1800" dirty="0" smtClean="0"/>
            </a:br>
            <a:r>
              <a:rPr lang="pl-PL" sz="1800" dirty="0" smtClean="0"/>
              <a:t>W drugiej szklance kwiaty wyglądały całkiem dobrze.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342697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8674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636501"/>
            <a:ext cx="3932237" cy="1575471"/>
          </a:xfrm>
        </p:spPr>
        <p:txBody>
          <a:bodyPr>
            <a:normAutofit/>
          </a:bodyPr>
          <a:lstStyle/>
          <a:p>
            <a:r>
              <a:rPr lang="pl-PL" sz="1800" dirty="0" smtClean="0"/>
              <a:t>Trzeciego dnia widoczne były zmiany w obu szklankach. </a:t>
            </a:r>
          </a:p>
          <a:p>
            <a:r>
              <a:rPr lang="pl-PL" sz="1800" dirty="0" smtClean="0"/>
              <a:t>Jednak w szklance z monetami, bzy nadal wyglądały lepiej.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1875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530225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Czwartego dnia zakończyłem swoje obserwacje.</a:t>
            </a:r>
          </a:p>
          <a:p>
            <a:r>
              <a:rPr lang="pl-PL" dirty="0" smtClean="0"/>
              <a:t>Podsumowując: </a:t>
            </a:r>
            <a:br>
              <a:rPr lang="pl-PL" dirty="0" smtClean="0"/>
            </a:br>
            <a:r>
              <a:rPr lang="pl-PL" dirty="0" smtClean="0"/>
              <a:t>To prawda, że miedź wygrywa.</a:t>
            </a:r>
            <a:br>
              <a:rPr lang="pl-PL" dirty="0" smtClean="0"/>
            </a:br>
            <a:r>
              <a:rPr lang="pl-PL" dirty="0" smtClean="0"/>
              <a:t>Kwiaty gdzie w wodzie znalazły się miedziane monety dłużej utrzymywały świeżość.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>
                <a:effectLst/>
              </a:rPr>
              <a:t>A więc miedź nie tylko wpływa dodatnio na roślinę, ale jest niezbędnym składnikiem pokarmowym. </a:t>
            </a:r>
            <a:br>
              <a:rPr lang="pl-PL" dirty="0" smtClean="0">
                <a:effectLst/>
              </a:rPr>
            </a:br>
            <a:r>
              <a:rPr lang="pl-PL" dirty="0" smtClean="0"/>
              <a:t>Więc n</a:t>
            </a:r>
            <a:r>
              <a:rPr lang="pl-PL" dirty="0" smtClean="0">
                <a:effectLst/>
              </a:rPr>
              <a:t>iedobór miedzi uniemożliwia normalny rozwój roślin.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610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</TotalTime>
  <Words>84</Words>
  <Application>Microsoft Office PowerPoint</Application>
  <PresentationFormat>Panoramiczny</PresentationFormat>
  <Paragraphs>10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Motyw pakietu Office</vt:lpstr>
      <vt:lpstr>Miedź wygrywa!</vt:lpstr>
      <vt:lpstr>Prezentacja programu PowerPoint</vt:lpstr>
      <vt:lpstr>Zacząłem od wlania wody do szklanki. Do jednej szklanki wrzuciłem miedziane monety i włożyłem do obu szklanek gałązki bzu.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Miedź wygrywa</dc:title>
  <dc:creator>Laptop</dc:creator>
  <cp:lastModifiedBy>Lenovo</cp:lastModifiedBy>
  <cp:revision>7</cp:revision>
  <dcterms:created xsi:type="dcterms:W3CDTF">2020-05-25T08:18:48Z</dcterms:created>
  <dcterms:modified xsi:type="dcterms:W3CDTF">2020-05-27T12:51:05Z</dcterms:modified>
</cp:coreProperties>
</file>