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0DB3E-BA72-432E-8703-6A8CA6DA036A}" type="doc">
      <dgm:prSet loTypeId="urn:microsoft.com/office/officeart/2005/8/layout/cycle7" loCatId="cycle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sk-SK"/>
        </a:p>
      </dgm:t>
    </dgm:pt>
    <dgm:pt modelId="{A718A49B-4A48-4FCD-B592-E17362220C9E}">
      <dgm:prSet phldrT="[Text]"/>
      <dgm:spPr/>
      <dgm:t>
        <a:bodyPr/>
        <a:lstStyle/>
        <a:p>
          <a:r>
            <a:rPr lang="sk-SK" dirty="0" smtClean="0"/>
            <a:t>Potreby</a:t>
          </a:r>
          <a:endParaRPr lang="sk-SK" dirty="0"/>
        </a:p>
      </dgm:t>
    </dgm:pt>
    <dgm:pt modelId="{02B7AEA3-365E-4374-AEE5-9BF198C118CD}" type="parTrans" cxnId="{ADD0ED38-F7C9-477E-9B0B-0A9C9E927DBC}">
      <dgm:prSet/>
      <dgm:spPr/>
      <dgm:t>
        <a:bodyPr/>
        <a:lstStyle/>
        <a:p>
          <a:endParaRPr lang="sk-SK"/>
        </a:p>
      </dgm:t>
    </dgm:pt>
    <dgm:pt modelId="{1CB2C628-DB39-468E-918C-D72D174695F0}" type="sibTrans" cxnId="{ADD0ED38-F7C9-477E-9B0B-0A9C9E927DBC}">
      <dgm:prSet/>
      <dgm:spPr/>
      <dgm:t>
        <a:bodyPr/>
        <a:lstStyle/>
        <a:p>
          <a:endParaRPr lang="sk-SK"/>
        </a:p>
      </dgm:t>
    </dgm:pt>
    <dgm:pt modelId="{F4350E03-E148-4566-99D8-53C0ECE5C131}">
      <dgm:prSet phldrT="[Text]"/>
      <dgm:spPr/>
      <dgm:t>
        <a:bodyPr/>
        <a:lstStyle/>
        <a:p>
          <a:r>
            <a:rPr lang="sk-SK" dirty="0" smtClean="0"/>
            <a:t>Vyššie (sekundárne)</a:t>
          </a:r>
          <a:endParaRPr lang="sk-SK" dirty="0"/>
        </a:p>
      </dgm:t>
    </dgm:pt>
    <dgm:pt modelId="{5D4CCC52-87FE-4822-8F65-8344DD4F685A}" type="parTrans" cxnId="{417E534B-24B6-4D68-AB5F-A79C8FDEFEFC}">
      <dgm:prSet/>
      <dgm:spPr/>
      <dgm:t>
        <a:bodyPr/>
        <a:lstStyle/>
        <a:p>
          <a:endParaRPr lang="sk-SK"/>
        </a:p>
      </dgm:t>
    </dgm:pt>
    <dgm:pt modelId="{2EFA59C0-8D09-42D6-A1A1-A3003E6E0095}" type="sibTrans" cxnId="{417E534B-24B6-4D68-AB5F-A79C8FDEFEFC}">
      <dgm:prSet/>
      <dgm:spPr/>
      <dgm:t>
        <a:bodyPr/>
        <a:lstStyle/>
        <a:p>
          <a:endParaRPr lang="sk-SK"/>
        </a:p>
      </dgm:t>
    </dgm:pt>
    <dgm:pt modelId="{BFD01E39-73D1-42B2-B99B-DBF30B00414B}">
      <dgm:prSet phldrT="[Text]"/>
      <dgm:spPr/>
      <dgm:t>
        <a:bodyPr/>
        <a:lstStyle/>
        <a:p>
          <a:r>
            <a:rPr lang="sk-SK" dirty="0" smtClean="0"/>
            <a:t>Základné (primárne)</a:t>
          </a:r>
          <a:endParaRPr lang="sk-SK" dirty="0"/>
        </a:p>
      </dgm:t>
    </dgm:pt>
    <dgm:pt modelId="{D8A5032B-7186-4C8A-93A8-FCB3F66442C5}" type="parTrans" cxnId="{62756A7D-EF5C-46BE-AADE-2EF8A550722B}">
      <dgm:prSet/>
      <dgm:spPr/>
      <dgm:t>
        <a:bodyPr/>
        <a:lstStyle/>
        <a:p>
          <a:endParaRPr lang="sk-SK"/>
        </a:p>
      </dgm:t>
    </dgm:pt>
    <dgm:pt modelId="{CE5C8AC5-13B2-4D35-9BF0-746A3D578CFA}" type="sibTrans" cxnId="{62756A7D-EF5C-46BE-AADE-2EF8A550722B}">
      <dgm:prSet/>
      <dgm:spPr/>
      <dgm:t>
        <a:bodyPr/>
        <a:lstStyle/>
        <a:p>
          <a:endParaRPr lang="sk-SK"/>
        </a:p>
      </dgm:t>
    </dgm:pt>
    <dgm:pt modelId="{54838426-193E-4E7A-B138-86F005DEF412}" type="pres">
      <dgm:prSet presAssocID="{B3C0DB3E-BA72-432E-8703-6A8CA6DA036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38AA3480-C50F-4B3C-A2F7-4239500DE796}" type="pres">
      <dgm:prSet presAssocID="{A718A49B-4A48-4FCD-B592-E17362220C9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A5B2819-B481-48B7-88D4-A1354CC6B5DF}" type="pres">
      <dgm:prSet presAssocID="{1CB2C628-DB39-468E-918C-D72D174695F0}" presName="sibTrans" presStyleLbl="sibTrans2D1" presStyleIdx="0" presStyleCnt="3"/>
      <dgm:spPr/>
      <dgm:t>
        <a:bodyPr/>
        <a:lstStyle/>
        <a:p>
          <a:endParaRPr lang="sk-SK"/>
        </a:p>
      </dgm:t>
    </dgm:pt>
    <dgm:pt modelId="{58B59F0E-7C46-4443-B46B-B1BB470AA242}" type="pres">
      <dgm:prSet presAssocID="{1CB2C628-DB39-468E-918C-D72D174695F0}" presName="connectorText" presStyleLbl="sibTrans2D1" presStyleIdx="0" presStyleCnt="3"/>
      <dgm:spPr/>
      <dgm:t>
        <a:bodyPr/>
        <a:lstStyle/>
        <a:p>
          <a:endParaRPr lang="sk-SK"/>
        </a:p>
      </dgm:t>
    </dgm:pt>
    <dgm:pt modelId="{210815FA-80AD-4CB3-A694-94027D04451B}" type="pres">
      <dgm:prSet presAssocID="{F4350E03-E148-4566-99D8-53C0ECE5C1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48E3CC8-722C-49A9-B08C-5823EA440888}" type="pres">
      <dgm:prSet presAssocID="{2EFA59C0-8D09-42D6-A1A1-A3003E6E0095}" presName="sibTrans" presStyleLbl="sibTrans2D1" presStyleIdx="1" presStyleCnt="3"/>
      <dgm:spPr/>
      <dgm:t>
        <a:bodyPr/>
        <a:lstStyle/>
        <a:p>
          <a:endParaRPr lang="sk-SK"/>
        </a:p>
      </dgm:t>
    </dgm:pt>
    <dgm:pt modelId="{AFE862BC-5BD3-471C-9A72-C24946A5397B}" type="pres">
      <dgm:prSet presAssocID="{2EFA59C0-8D09-42D6-A1A1-A3003E6E0095}" presName="connectorText" presStyleLbl="sibTrans2D1" presStyleIdx="1" presStyleCnt="3"/>
      <dgm:spPr/>
      <dgm:t>
        <a:bodyPr/>
        <a:lstStyle/>
        <a:p>
          <a:endParaRPr lang="sk-SK"/>
        </a:p>
      </dgm:t>
    </dgm:pt>
    <dgm:pt modelId="{FBFECA9C-07C4-451F-82C8-9A0395AD0912}" type="pres">
      <dgm:prSet presAssocID="{BFD01E39-73D1-42B2-B99B-DBF30B0041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7C87AE0-F9FA-4B71-BCFB-60BC22F3CFE4}" type="pres">
      <dgm:prSet presAssocID="{CE5C8AC5-13B2-4D35-9BF0-746A3D578CFA}" presName="sibTrans" presStyleLbl="sibTrans2D1" presStyleIdx="2" presStyleCnt="3"/>
      <dgm:spPr/>
      <dgm:t>
        <a:bodyPr/>
        <a:lstStyle/>
        <a:p>
          <a:endParaRPr lang="sk-SK"/>
        </a:p>
      </dgm:t>
    </dgm:pt>
    <dgm:pt modelId="{9A5C09D2-A16B-44F6-ABCF-38D6E8B5569C}" type="pres">
      <dgm:prSet presAssocID="{CE5C8AC5-13B2-4D35-9BF0-746A3D578CFA}" presName="connectorText" presStyleLbl="sibTrans2D1" presStyleIdx="2" presStyleCnt="3"/>
      <dgm:spPr/>
      <dgm:t>
        <a:bodyPr/>
        <a:lstStyle/>
        <a:p>
          <a:endParaRPr lang="sk-SK"/>
        </a:p>
      </dgm:t>
    </dgm:pt>
  </dgm:ptLst>
  <dgm:cxnLst>
    <dgm:cxn modelId="{4C1AE13A-3BFA-47D1-8786-EFE1D708E6F7}" type="presOf" srcId="{F4350E03-E148-4566-99D8-53C0ECE5C131}" destId="{210815FA-80AD-4CB3-A694-94027D04451B}" srcOrd="0" destOrd="0" presId="urn:microsoft.com/office/officeart/2005/8/layout/cycle7"/>
    <dgm:cxn modelId="{FD91FA15-3395-41F7-8E57-CFC21E32CECF}" type="presOf" srcId="{A718A49B-4A48-4FCD-B592-E17362220C9E}" destId="{38AA3480-C50F-4B3C-A2F7-4239500DE796}" srcOrd="0" destOrd="0" presId="urn:microsoft.com/office/officeart/2005/8/layout/cycle7"/>
    <dgm:cxn modelId="{17DC0053-18BA-4D98-8305-A696AC908F31}" type="presOf" srcId="{CE5C8AC5-13B2-4D35-9BF0-746A3D578CFA}" destId="{9A5C09D2-A16B-44F6-ABCF-38D6E8B5569C}" srcOrd="1" destOrd="0" presId="urn:microsoft.com/office/officeart/2005/8/layout/cycle7"/>
    <dgm:cxn modelId="{513D7099-6B24-48AA-A5CC-C4C9E136F82A}" type="presOf" srcId="{1CB2C628-DB39-468E-918C-D72D174695F0}" destId="{8A5B2819-B481-48B7-88D4-A1354CC6B5DF}" srcOrd="0" destOrd="0" presId="urn:microsoft.com/office/officeart/2005/8/layout/cycle7"/>
    <dgm:cxn modelId="{2BC7A42D-129B-47A1-8186-2C526973B1BD}" type="presOf" srcId="{BFD01E39-73D1-42B2-B99B-DBF30B00414B}" destId="{FBFECA9C-07C4-451F-82C8-9A0395AD0912}" srcOrd="0" destOrd="0" presId="urn:microsoft.com/office/officeart/2005/8/layout/cycle7"/>
    <dgm:cxn modelId="{62756A7D-EF5C-46BE-AADE-2EF8A550722B}" srcId="{B3C0DB3E-BA72-432E-8703-6A8CA6DA036A}" destId="{BFD01E39-73D1-42B2-B99B-DBF30B00414B}" srcOrd="2" destOrd="0" parTransId="{D8A5032B-7186-4C8A-93A8-FCB3F66442C5}" sibTransId="{CE5C8AC5-13B2-4D35-9BF0-746A3D578CFA}"/>
    <dgm:cxn modelId="{1D40B71A-ADFA-4165-9B3E-9770B091921F}" type="presOf" srcId="{2EFA59C0-8D09-42D6-A1A1-A3003E6E0095}" destId="{AFE862BC-5BD3-471C-9A72-C24946A5397B}" srcOrd="1" destOrd="0" presId="urn:microsoft.com/office/officeart/2005/8/layout/cycle7"/>
    <dgm:cxn modelId="{9562EBC6-8153-46B1-9FD9-5340CA36B312}" type="presOf" srcId="{2EFA59C0-8D09-42D6-A1A1-A3003E6E0095}" destId="{548E3CC8-722C-49A9-B08C-5823EA440888}" srcOrd="0" destOrd="0" presId="urn:microsoft.com/office/officeart/2005/8/layout/cycle7"/>
    <dgm:cxn modelId="{4C527054-C32A-4A20-B7F6-B607DEB1CE5F}" type="presOf" srcId="{1CB2C628-DB39-468E-918C-D72D174695F0}" destId="{58B59F0E-7C46-4443-B46B-B1BB470AA242}" srcOrd="1" destOrd="0" presId="urn:microsoft.com/office/officeart/2005/8/layout/cycle7"/>
    <dgm:cxn modelId="{ADD0ED38-F7C9-477E-9B0B-0A9C9E927DBC}" srcId="{B3C0DB3E-BA72-432E-8703-6A8CA6DA036A}" destId="{A718A49B-4A48-4FCD-B592-E17362220C9E}" srcOrd="0" destOrd="0" parTransId="{02B7AEA3-365E-4374-AEE5-9BF198C118CD}" sibTransId="{1CB2C628-DB39-468E-918C-D72D174695F0}"/>
    <dgm:cxn modelId="{663E25B6-1828-4A87-975F-2DD5198796C6}" type="presOf" srcId="{B3C0DB3E-BA72-432E-8703-6A8CA6DA036A}" destId="{54838426-193E-4E7A-B138-86F005DEF412}" srcOrd="0" destOrd="0" presId="urn:microsoft.com/office/officeart/2005/8/layout/cycle7"/>
    <dgm:cxn modelId="{417E534B-24B6-4D68-AB5F-A79C8FDEFEFC}" srcId="{B3C0DB3E-BA72-432E-8703-6A8CA6DA036A}" destId="{F4350E03-E148-4566-99D8-53C0ECE5C131}" srcOrd="1" destOrd="0" parTransId="{5D4CCC52-87FE-4822-8F65-8344DD4F685A}" sibTransId="{2EFA59C0-8D09-42D6-A1A1-A3003E6E0095}"/>
    <dgm:cxn modelId="{C4D9943E-250A-4C43-B29A-62D04FD6BD4A}" type="presOf" srcId="{CE5C8AC5-13B2-4D35-9BF0-746A3D578CFA}" destId="{B7C87AE0-F9FA-4B71-BCFB-60BC22F3CFE4}" srcOrd="0" destOrd="0" presId="urn:microsoft.com/office/officeart/2005/8/layout/cycle7"/>
    <dgm:cxn modelId="{9E181631-52A0-49AE-87EF-FC7D0F3D335E}" type="presParOf" srcId="{54838426-193E-4E7A-B138-86F005DEF412}" destId="{38AA3480-C50F-4B3C-A2F7-4239500DE796}" srcOrd="0" destOrd="0" presId="urn:microsoft.com/office/officeart/2005/8/layout/cycle7"/>
    <dgm:cxn modelId="{FF8B9D92-4A8D-4BAE-B768-A11DDC672185}" type="presParOf" srcId="{54838426-193E-4E7A-B138-86F005DEF412}" destId="{8A5B2819-B481-48B7-88D4-A1354CC6B5DF}" srcOrd="1" destOrd="0" presId="urn:microsoft.com/office/officeart/2005/8/layout/cycle7"/>
    <dgm:cxn modelId="{B39940C2-5B0C-489B-8007-6E8E2E8DF99F}" type="presParOf" srcId="{8A5B2819-B481-48B7-88D4-A1354CC6B5DF}" destId="{58B59F0E-7C46-4443-B46B-B1BB470AA242}" srcOrd="0" destOrd="0" presId="urn:microsoft.com/office/officeart/2005/8/layout/cycle7"/>
    <dgm:cxn modelId="{D4A86627-BB35-4AAC-8C2B-059E601D9548}" type="presParOf" srcId="{54838426-193E-4E7A-B138-86F005DEF412}" destId="{210815FA-80AD-4CB3-A694-94027D04451B}" srcOrd="2" destOrd="0" presId="urn:microsoft.com/office/officeart/2005/8/layout/cycle7"/>
    <dgm:cxn modelId="{4526453B-45B7-48DB-8E94-52E93F70BD82}" type="presParOf" srcId="{54838426-193E-4E7A-B138-86F005DEF412}" destId="{548E3CC8-722C-49A9-B08C-5823EA440888}" srcOrd="3" destOrd="0" presId="urn:microsoft.com/office/officeart/2005/8/layout/cycle7"/>
    <dgm:cxn modelId="{334B135F-8725-445C-B6F3-14CF79C1742F}" type="presParOf" srcId="{548E3CC8-722C-49A9-B08C-5823EA440888}" destId="{AFE862BC-5BD3-471C-9A72-C24946A5397B}" srcOrd="0" destOrd="0" presId="urn:microsoft.com/office/officeart/2005/8/layout/cycle7"/>
    <dgm:cxn modelId="{A48C6E5C-484A-4515-8D56-86B1F4543A94}" type="presParOf" srcId="{54838426-193E-4E7A-B138-86F005DEF412}" destId="{FBFECA9C-07C4-451F-82C8-9A0395AD0912}" srcOrd="4" destOrd="0" presId="urn:microsoft.com/office/officeart/2005/8/layout/cycle7"/>
    <dgm:cxn modelId="{5099C62C-B7B7-4387-96E9-EF4F63DC7285}" type="presParOf" srcId="{54838426-193E-4E7A-B138-86F005DEF412}" destId="{B7C87AE0-F9FA-4B71-BCFB-60BC22F3CFE4}" srcOrd="5" destOrd="0" presId="urn:microsoft.com/office/officeart/2005/8/layout/cycle7"/>
    <dgm:cxn modelId="{3CB52362-17CD-4E11-A11B-51CD069E0EF9}" type="presParOf" srcId="{B7C87AE0-F9FA-4B71-BCFB-60BC22F3CFE4}" destId="{9A5C09D2-A16B-44F6-ABCF-38D6E8B5569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3867D3-54C0-4787-9D72-E7CD1C026959}" type="doc">
      <dgm:prSet loTypeId="urn:microsoft.com/office/officeart/2005/8/layout/vList6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sk-SK"/>
        </a:p>
      </dgm:t>
    </dgm:pt>
    <dgm:pt modelId="{C5439D45-39F3-41D8-B9C8-8691F2A42586}">
      <dgm:prSet phldrT="[Text]"/>
      <dgm:spPr/>
      <dgm:t>
        <a:bodyPr/>
        <a:lstStyle/>
        <a:p>
          <a:r>
            <a:rPr lang="sk-SK" dirty="0" smtClean="0"/>
            <a:t>Z hľadiska dostupnosti</a:t>
          </a:r>
          <a:endParaRPr lang="sk-SK" dirty="0"/>
        </a:p>
      </dgm:t>
    </dgm:pt>
    <dgm:pt modelId="{E09A450B-5577-4D20-9590-CD74EAC2BAF6}" type="parTrans" cxnId="{1E6D19AB-E671-4B5F-AE2E-8315F631065B}">
      <dgm:prSet/>
      <dgm:spPr/>
      <dgm:t>
        <a:bodyPr/>
        <a:lstStyle/>
        <a:p>
          <a:endParaRPr lang="sk-SK"/>
        </a:p>
      </dgm:t>
    </dgm:pt>
    <dgm:pt modelId="{C9B39FE8-8AD8-4062-A1ED-6DF251509D7B}" type="sibTrans" cxnId="{1E6D19AB-E671-4B5F-AE2E-8315F631065B}">
      <dgm:prSet/>
      <dgm:spPr/>
      <dgm:t>
        <a:bodyPr/>
        <a:lstStyle/>
        <a:p>
          <a:endParaRPr lang="sk-SK"/>
        </a:p>
      </dgm:t>
    </dgm:pt>
    <dgm:pt modelId="{88576E97-7D09-4871-BFBF-FA2CB8521A26}">
      <dgm:prSet phldrT="[Text]" custT="1"/>
      <dgm:spPr/>
      <dgm:t>
        <a:bodyPr/>
        <a:lstStyle/>
        <a:p>
          <a:pPr algn="ctr">
            <a:lnSpc>
              <a:spcPct val="150000"/>
            </a:lnSpc>
          </a:pPr>
          <a:r>
            <a:rPr lang="sk-SK" sz="2400" dirty="0" smtClean="0"/>
            <a:t>voľné statky</a:t>
          </a:r>
          <a:endParaRPr lang="sk-SK" sz="2400" dirty="0"/>
        </a:p>
      </dgm:t>
    </dgm:pt>
    <dgm:pt modelId="{C5C8B360-680F-4176-B01F-A13E9BC09ED4}" type="parTrans" cxnId="{2B819F81-9B4A-426C-BCDC-A2F89BAB3460}">
      <dgm:prSet/>
      <dgm:spPr/>
      <dgm:t>
        <a:bodyPr/>
        <a:lstStyle/>
        <a:p>
          <a:endParaRPr lang="sk-SK"/>
        </a:p>
      </dgm:t>
    </dgm:pt>
    <dgm:pt modelId="{4B55285F-0508-48F5-B4BA-363573A195D8}" type="sibTrans" cxnId="{2B819F81-9B4A-426C-BCDC-A2F89BAB3460}">
      <dgm:prSet/>
      <dgm:spPr/>
      <dgm:t>
        <a:bodyPr/>
        <a:lstStyle/>
        <a:p>
          <a:endParaRPr lang="sk-SK"/>
        </a:p>
      </dgm:t>
    </dgm:pt>
    <dgm:pt modelId="{68038382-C968-45F5-8D15-59D0A7316C11}">
      <dgm:prSet phldrT="[Text]" custT="1"/>
      <dgm:spPr/>
      <dgm:t>
        <a:bodyPr/>
        <a:lstStyle/>
        <a:p>
          <a:pPr algn="ctr">
            <a:lnSpc>
              <a:spcPct val="150000"/>
            </a:lnSpc>
          </a:pPr>
          <a:r>
            <a:rPr lang="sk-SK" sz="2400" dirty="0" smtClean="0"/>
            <a:t>ekonomické (vzácne) statky</a:t>
          </a:r>
          <a:endParaRPr lang="sk-SK" sz="2400" dirty="0"/>
        </a:p>
      </dgm:t>
    </dgm:pt>
    <dgm:pt modelId="{7A3B65F8-B030-4417-9FE3-8CCFC510852C}" type="parTrans" cxnId="{134CF333-1ADE-4201-BE3F-CF54948C6CDA}">
      <dgm:prSet/>
      <dgm:spPr/>
      <dgm:t>
        <a:bodyPr/>
        <a:lstStyle/>
        <a:p>
          <a:endParaRPr lang="sk-SK"/>
        </a:p>
      </dgm:t>
    </dgm:pt>
    <dgm:pt modelId="{B6E64430-C78B-491B-8FB2-DEBF30A93608}" type="sibTrans" cxnId="{134CF333-1ADE-4201-BE3F-CF54948C6CDA}">
      <dgm:prSet/>
      <dgm:spPr/>
      <dgm:t>
        <a:bodyPr/>
        <a:lstStyle/>
        <a:p>
          <a:endParaRPr lang="sk-SK"/>
        </a:p>
      </dgm:t>
    </dgm:pt>
    <dgm:pt modelId="{8F4BB0D1-967A-4FC2-9FFB-E4D9F84E5CE2}">
      <dgm:prSet phldrT="[Text]"/>
      <dgm:spPr/>
      <dgm:t>
        <a:bodyPr/>
        <a:lstStyle/>
        <a:p>
          <a:r>
            <a:rPr lang="sk-SK" dirty="0" smtClean="0"/>
            <a:t>Z hľadiska formy</a:t>
          </a:r>
          <a:endParaRPr lang="sk-SK" dirty="0"/>
        </a:p>
      </dgm:t>
    </dgm:pt>
    <dgm:pt modelId="{02D41549-FBD6-4F0F-9840-769D1B34E7EE}" type="parTrans" cxnId="{8750DAB9-795E-4899-82FC-427A75553102}">
      <dgm:prSet/>
      <dgm:spPr/>
      <dgm:t>
        <a:bodyPr/>
        <a:lstStyle/>
        <a:p>
          <a:endParaRPr lang="sk-SK"/>
        </a:p>
      </dgm:t>
    </dgm:pt>
    <dgm:pt modelId="{2E5F267C-280D-4D12-ADA0-FF02C263D47D}" type="sibTrans" cxnId="{8750DAB9-795E-4899-82FC-427A75553102}">
      <dgm:prSet/>
      <dgm:spPr/>
      <dgm:t>
        <a:bodyPr/>
        <a:lstStyle/>
        <a:p>
          <a:endParaRPr lang="sk-SK"/>
        </a:p>
      </dgm:t>
    </dgm:pt>
    <dgm:pt modelId="{FF5F7BC0-981D-436D-9B49-1D59998E74D7}">
      <dgm:prSet phldrT="[Text]" custT="1"/>
      <dgm:spPr/>
      <dgm:t>
        <a:bodyPr/>
        <a:lstStyle/>
        <a:p>
          <a:pPr algn="ctr">
            <a:lnSpc>
              <a:spcPct val="150000"/>
            </a:lnSpc>
          </a:pPr>
          <a:r>
            <a:rPr lang="sk-SK" sz="2400" dirty="0" smtClean="0"/>
            <a:t>hmotné statky</a:t>
          </a:r>
          <a:endParaRPr lang="sk-SK" sz="2400" dirty="0"/>
        </a:p>
      </dgm:t>
    </dgm:pt>
    <dgm:pt modelId="{DFC5821E-7930-4E56-B436-6CFC47C69146}" type="parTrans" cxnId="{4DC34E70-3880-4AAE-834F-1D9CA8A47DCA}">
      <dgm:prSet/>
      <dgm:spPr/>
      <dgm:t>
        <a:bodyPr/>
        <a:lstStyle/>
        <a:p>
          <a:endParaRPr lang="sk-SK"/>
        </a:p>
      </dgm:t>
    </dgm:pt>
    <dgm:pt modelId="{C8655D59-75CD-45B8-B789-EAB364314B29}" type="sibTrans" cxnId="{4DC34E70-3880-4AAE-834F-1D9CA8A47DCA}">
      <dgm:prSet/>
      <dgm:spPr/>
      <dgm:t>
        <a:bodyPr/>
        <a:lstStyle/>
        <a:p>
          <a:endParaRPr lang="sk-SK"/>
        </a:p>
      </dgm:t>
    </dgm:pt>
    <dgm:pt modelId="{518A9BA2-6595-4C32-8256-C5CCFEBCB624}">
      <dgm:prSet phldrT="[Text]" custT="1"/>
      <dgm:spPr/>
      <dgm:t>
        <a:bodyPr/>
        <a:lstStyle/>
        <a:p>
          <a:pPr algn="ctr">
            <a:lnSpc>
              <a:spcPct val="150000"/>
            </a:lnSpc>
          </a:pPr>
          <a:r>
            <a:rPr lang="sk-SK" sz="2400" dirty="0" smtClean="0"/>
            <a:t>nehmotné statky</a:t>
          </a:r>
          <a:endParaRPr lang="sk-SK" sz="2400" dirty="0"/>
        </a:p>
      </dgm:t>
    </dgm:pt>
    <dgm:pt modelId="{DBD0A8C8-1210-43E3-BDAB-F05AC0C8CDEA}" type="parTrans" cxnId="{8E4D9574-495F-48DA-A50F-EB7BB4E9CA43}">
      <dgm:prSet/>
      <dgm:spPr/>
      <dgm:t>
        <a:bodyPr/>
        <a:lstStyle/>
        <a:p>
          <a:endParaRPr lang="sk-SK"/>
        </a:p>
      </dgm:t>
    </dgm:pt>
    <dgm:pt modelId="{D8C8E07E-CBF3-4C55-B894-78B9354447E8}" type="sibTrans" cxnId="{8E4D9574-495F-48DA-A50F-EB7BB4E9CA43}">
      <dgm:prSet/>
      <dgm:spPr/>
      <dgm:t>
        <a:bodyPr/>
        <a:lstStyle/>
        <a:p>
          <a:endParaRPr lang="sk-SK"/>
        </a:p>
      </dgm:t>
    </dgm:pt>
    <dgm:pt modelId="{93A17753-F4E5-4895-A863-6031A389667F}" type="pres">
      <dgm:prSet presAssocID="{D73867D3-54C0-4787-9D72-E7CD1C02695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50298B60-5D51-4B1F-8971-793A5C94665A}" type="pres">
      <dgm:prSet presAssocID="{C5439D45-39F3-41D8-B9C8-8691F2A42586}" presName="linNode" presStyleCnt="0"/>
      <dgm:spPr/>
    </dgm:pt>
    <dgm:pt modelId="{E3B35E63-F505-41FF-A7D1-A6848F7A48FF}" type="pres">
      <dgm:prSet presAssocID="{C5439D45-39F3-41D8-B9C8-8691F2A4258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6F5DD3A-B1E8-41F7-AF81-5CC72D1D36FC}" type="pres">
      <dgm:prSet presAssocID="{C5439D45-39F3-41D8-B9C8-8691F2A42586}" presName="childShp" presStyleLbl="bgAccFollowNode1" presStyleIdx="0" presStyleCnt="2" custLinFactNeighborX="-2299" custLinFactNeighborY="3286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7AEEB3A-7662-4E66-B240-3A510A981885}" type="pres">
      <dgm:prSet presAssocID="{C9B39FE8-8AD8-4062-A1ED-6DF251509D7B}" presName="spacing" presStyleCnt="0"/>
      <dgm:spPr/>
    </dgm:pt>
    <dgm:pt modelId="{D0AE9C45-BAF5-4637-8231-B79431ECD341}" type="pres">
      <dgm:prSet presAssocID="{8F4BB0D1-967A-4FC2-9FFB-E4D9F84E5CE2}" presName="linNode" presStyleCnt="0"/>
      <dgm:spPr/>
    </dgm:pt>
    <dgm:pt modelId="{0CBA80DF-7A54-4ADC-9C02-B21D9B485FBF}" type="pres">
      <dgm:prSet presAssocID="{8F4BB0D1-967A-4FC2-9FFB-E4D9F84E5CE2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EC19EAC-AC47-45F9-A51E-C2E3A3D3C0A3}" type="pres">
      <dgm:prSet presAssocID="{8F4BB0D1-967A-4FC2-9FFB-E4D9F84E5CE2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7EDEC1AE-EEB2-4F33-80CD-01777916DDB7}" type="presOf" srcId="{C5439D45-39F3-41D8-B9C8-8691F2A42586}" destId="{E3B35E63-F505-41FF-A7D1-A6848F7A48FF}" srcOrd="0" destOrd="0" presId="urn:microsoft.com/office/officeart/2005/8/layout/vList6"/>
    <dgm:cxn modelId="{1C55AB98-C106-4478-ADEA-F79E17DDDD95}" type="presOf" srcId="{D73867D3-54C0-4787-9D72-E7CD1C026959}" destId="{93A17753-F4E5-4895-A863-6031A389667F}" srcOrd="0" destOrd="0" presId="urn:microsoft.com/office/officeart/2005/8/layout/vList6"/>
    <dgm:cxn modelId="{AB788EF0-403F-4C3B-BE9C-5D264AE50F0F}" type="presOf" srcId="{8F4BB0D1-967A-4FC2-9FFB-E4D9F84E5CE2}" destId="{0CBA80DF-7A54-4ADC-9C02-B21D9B485FBF}" srcOrd="0" destOrd="0" presId="urn:microsoft.com/office/officeart/2005/8/layout/vList6"/>
    <dgm:cxn modelId="{1E6D19AB-E671-4B5F-AE2E-8315F631065B}" srcId="{D73867D3-54C0-4787-9D72-E7CD1C026959}" destId="{C5439D45-39F3-41D8-B9C8-8691F2A42586}" srcOrd="0" destOrd="0" parTransId="{E09A450B-5577-4D20-9590-CD74EAC2BAF6}" sibTransId="{C9B39FE8-8AD8-4062-A1ED-6DF251509D7B}"/>
    <dgm:cxn modelId="{134CF333-1ADE-4201-BE3F-CF54948C6CDA}" srcId="{C5439D45-39F3-41D8-B9C8-8691F2A42586}" destId="{68038382-C968-45F5-8D15-59D0A7316C11}" srcOrd="1" destOrd="0" parTransId="{7A3B65F8-B030-4417-9FE3-8CCFC510852C}" sibTransId="{B6E64430-C78B-491B-8FB2-DEBF30A93608}"/>
    <dgm:cxn modelId="{20A8C2FB-D41C-4AA1-B84C-0E05DFA61113}" type="presOf" srcId="{518A9BA2-6595-4C32-8256-C5CCFEBCB624}" destId="{1EC19EAC-AC47-45F9-A51E-C2E3A3D3C0A3}" srcOrd="0" destOrd="1" presId="urn:microsoft.com/office/officeart/2005/8/layout/vList6"/>
    <dgm:cxn modelId="{8750DAB9-795E-4899-82FC-427A75553102}" srcId="{D73867D3-54C0-4787-9D72-E7CD1C026959}" destId="{8F4BB0D1-967A-4FC2-9FFB-E4D9F84E5CE2}" srcOrd="1" destOrd="0" parTransId="{02D41549-FBD6-4F0F-9840-769D1B34E7EE}" sibTransId="{2E5F267C-280D-4D12-ADA0-FF02C263D47D}"/>
    <dgm:cxn modelId="{8E4D9574-495F-48DA-A50F-EB7BB4E9CA43}" srcId="{8F4BB0D1-967A-4FC2-9FFB-E4D9F84E5CE2}" destId="{518A9BA2-6595-4C32-8256-C5CCFEBCB624}" srcOrd="1" destOrd="0" parTransId="{DBD0A8C8-1210-43E3-BDAB-F05AC0C8CDEA}" sibTransId="{D8C8E07E-CBF3-4C55-B894-78B9354447E8}"/>
    <dgm:cxn modelId="{2B819F81-9B4A-426C-BCDC-A2F89BAB3460}" srcId="{C5439D45-39F3-41D8-B9C8-8691F2A42586}" destId="{88576E97-7D09-4871-BFBF-FA2CB8521A26}" srcOrd="0" destOrd="0" parTransId="{C5C8B360-680F-4176-B01F-A13E9BC09ED4}" sibTransId="{4B55285F-0508-48F5-B4BA-363573A195D8}"/>
    <dgm:cxn modelId="{28CF4303-2623-4B1B-B77E-C271F31E78B0}" type="presOf" srcId="{88576E97-7D09-4871-BFBF-FA2CB8521A26}" destId="{06F5DD3A-B1E8-41F7-AF81-5CC72D1D36FC}" srcOrd="0" destOrd="0" presId="urn:microsoft.com/office/officeart/2005/8/layout/vList6"/>
    <dgm:cxn modelId="{4DC34E70-3880-4AAE-834F-1D9CA8A47DCA}" srcId="{8F4BB0D1-967A-4FC2-9FFB-E4D9F84E5CE2}" destId="{FF5F7BC0-981D-436D-9B49-1D59998E74D7}" srcOrd="0" destOrd="0" parTransId="{DFC5821E-7930-4E56-B436-6CFC47C69146}" sibTransId="{C8655D59-75CD-45B8-B789-EAB364314B29}"/>
    <dgm:cxn modelId="{5D9C9B25-D983-4D8B-8D05-6F729D84FCAB}" type="presOf" srcId="{FF5F7BC0-981D-436D-9B49-1D59998E74D7}" destId="{1EC19EAC-AC47-45F9-A51E-C2E3A3D3C0A3}" srcOrd="0" destOrd="0" presId="urn:microsoft.com/office/officeart/2005/8/layout/vList6"/>
    <dgm:cxn modelId="{606F9E76-592E-4C87-9B54-E9528C1EF06D}" type="presOf" srcId="{68038382-C968-45F5-8D15-59D0A7316C11}" destId="{06F5DD3A-B1E8-41F7-AF81-5CC72D1D36FC}" srcOrd="0" destOrd="1" presId="urn:microsoft.com/office/officeart/2005/8/layout/vList6"/>
    <dgm:cxn modelId="{B972B522-F914-40FD-B669-C6ACCB608DDD}" type="presParOf" srcId="{93A17753-F4E5-4895-A863-6031A389667F}" destId="{50298B60-5D51-4B1F-8971-793A5C94665A}" srcOrd="0" destOrd="0" presId="urn:microsoft.com/office/officeart/2005/8/layout/vList6"/>
    <dgm:cxn modelId="{66274D5D-C177-431B-9E21-593EDE000072}" type="presParOf" srcId="{50298B60-5D51-4B1F-8971-793A5C94665A}" destId="{E3B35E63-F505-41FF-A7D1-A6848F7A48FF}" srcOrd="0" destOrd="0" presId="urn:microsoft.com/office/officeart/2005/8/layout/vList6"/>
    <dgm:cxn modelId="{FB4F5681-8ED4-43D0-BAA8-966C6A8077D9}" type="presParOf" srcId="{50298B60-5D51-4B1F-8971-793A5C94665A}" destId="{06F5DD3A-B1E8-41F7-AF81-5CC72D1D36FC}" srcOrd="1" destOrd="0" presId="urn:microsoft.com/office/officeart/2005/8/layout/vList6"/>
    <dgm:cxn modelId="{B535C959-2828-41B8-8C3D-2E8440571CEC}" type="presParOf" srcId="{93A17753-F4E5-4895-A863-6031A389667F}" destId="{D7AEEB3A-7662-4E66-B240-3A510A981885}" srcOrd="1" destOrd="0" presId="urn:microsoft.com/office/officeart/2005/8/layout/vList6"/>
    <dgm:cxn modelId="{562CEA2C-1C12-4562-B20B-B37560E64C83}" type="presParOf" srcId="{93A17753-F4E5-4895-A863-6031A389667F}" destId="{D0AE9C45-BAF5-4637-8231-B79431ECD341}" srcOrd="2" destOrd="0" presId="urn:microsoft.com/office/officeart/2005/8/layout/vList6"/>
    <dgm:cxn modelId="{245309E0-05B2-4EB8-91A3-2903B2A4EFF7}" type="presParOf" srcId="{D0AE9C45-BAF5-4637-8231-B79431ECD341}" destId="{0CBA80DF-7A54-4ADC-9C02-B21D9B485FBF}" srcOrd="0" destOrd="0" presId="urn:microsoft.com/office/officeart/2005/8/layout/vList6"/>
    <dgm:cxn modelId="{18C78E77-93F3-4E58-80BF-ECCF1FEB20DC}" type="presParOf" srcId="{D0AE9C45-BAF5-4637-8231-B79431ECD341}" destId="{1EC19EAC-AC47-45F9-A51E-C2E3A3D3C0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A3480-C50F-4B3C-A2F7-4239500DE796}">
      <dsp:nvSpPr>
        <dsp:cNvPr id="0" name=""/>
        <dsp:cNvSpPr/>
      </dsp:nvSpPr>
      <dsp:spPr>
        <a:xfrm>
          <a:off x="2506496" y="1244"/>
          <a:ext cx="2486356" cy="124317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Potreby</a:t>
          </a:r>
          <a:endParaRPr lang="sk-SK" sz="3200" kern="1200" dirty="0"/>
        </a:p>
      </dsp:txBody>
      <dsp:txXfrm>
        <a:off x="2542907" y="37655"/>
        <a:ext cx="2413534" cy="1170356"/>
      </dsp:txXfrm>
    </dsp:sp>
    <dsp:sp modelId="{8A5B2819-B481-48B7-88D4-A1354CC6B5DF}">
      <dsp:nvSpPr>
        <dsp:cNvPr id="0" name=""/>
        <dsp:cNvSpPr/>
      </dsp:nvSpPr>
      <dsp:spPr>
        <a:xfrm rot="3600000">
          <a:off x="4128485" y="2182743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/>
        </a:p>
      </dsp:txBody>
      <dsp:txXfrm>
        <a:off x="4259019" y="2269765"/>
        <a:ext cx="1033753" cy="261068"/>
      </dsp:txXfrm>
    </dsp:sp>
    <dsp:sp modelId="{210815FA-80AD-4CB3-A694-94027D04451B}">
      <dsp:nvSpPr>
        <dsp:cNvPr id="0" name=""/>
        <dsp:cNvSpPr/>
      </dsp:nvSpPr>
      <dsp:spPr>
        <a:xfrm>
          <a:off x="4558938" y="3556177"/>
          <a:ext cx="2486356" cy="1243178"/>
        </a:xfrm>
        <a:prstGeom prst="roundRect">
          <a:avLst>
            <a:gd name="adj" fmla="val 10000"/>
          </a:avLst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Vyššie (sekundárne)</a:t>
          </a:r>
          <a:endParaRPr lang="sk-SK" sz="3200" kern="1200" dirty="0"/>
        </a:p>
      </dsp:txBody>
      <dsp:txXfrm>
        <a:off x="4595349" y="3592588"/>
        <a:ext cx="2413534" cy="1170356"/>
      </dsp:txXfrm>
    </dsp:sp>
    <dsp:sp modelId="{548E3CC8-722C-49A9-B08C-5823EA440888}">
      <dsp:nvSpPr>
        <dsp:cNvPr id="0" name=""/>
        <dsp:cNvSpPr/>
      </dsp:nvSpPr>
      <dsp:spPr>
        <a:xfrm rot="10800000">
          <a:off x="3102264" y="3960210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1605168"/>
            <a:satOff val="19845"/>
            <a:lumOff val="-647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/>
        </a:p>
      </dsp:txBody>
      <dsp:txXfrm rot="10800000">
        <a:off x="3232798" y="4047232"/>
        <a:ext cx="1033753" cy="261068"/>
      </dsp:txXfrm>
    </dsp:sp>
    <dsp:sp modelId="{FBFECA9C-07C4-451F-82C8-9A0395AD0912}">
      <dsp:nvSpPr>
        <dsp:cNvPr id="0" name=""/>
        <dsp:cNvSpPr/>
      </dsp:nvSpPr>
      <dsp:spPr>
        <a:xfrm>
          <a:off x="454055" y="3556177"/>
          <a:ext cx="2486356" cy="1243178"/>
        </a:xfrm>
        <a:prstGeom prst="roundRect">
          <a:avLst>
            <a:gd name="adj" fmla="val 1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200" kern="1200" dirty="0" smtClean="0"/>
            <a:t>Základné (primárne)</a:t>
          </a:r>
          <a:endParaRPr lang="sk-SK" sz="3200" kern="1200" dirty="0"/>
        </a:p>
      </dsp:txBody>
      <dsp:txXfrm>
        <a:off x="490466" y="3592588"/>
        <a:ext cx="2413534" cy="1170356"/>
      </dsp:txXfrm>
    </dsp:sp>
    <dsp:sp modelId="{B7C87AE0-F9FA-4B71-BCFB-60BC22F3CFE4}">
      <dsp:nvSpPr>
        <dsp:cNvPr id="0" name=""/>
        <dsp:cNvSpPr/>
      </dsp:nvSpPr>
      <dsp:spPr>
        <a:xfrm rot="18000000">
          <a:off x="2076043" y="2182743"/>
          <a:ext cx="1294821" cy="43511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3210336"/>
            <a:satOff val="39690"/>
            <a:lumOff val="-1293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900" kern="1200"/>
        </a:p>
      </dsp:txBody>
      <dsp:txXfrm>
        <a:off x="2206577" y="2269765"/>
        <a:ext cx="1033753" cy="261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5DD3A-B1E8-41F7-AF81-5CC72D1D36FC}">
      <dsp:nvSpPr>
        <dsp:cNvPr id="0" name=""/>
        <dsp:cNvSpPr/>
      </dsp:nvSpPr>
      <dsp:spPr>
        <a:xfrm>
          <a:off x="2448268" y="72019"/>
          <a:ext cx="3758817" cy="21747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voľné statky</a:t>
          </a:r>
          <a:endParaRPr lang="sk-SK" sz="2400" kern="1200" dirty="0"/>
        </a:p>
        <a:p>
          <a:pPr marL="228600" lvl="1" indent="-228600" algn="ctr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ekonomické (vzácne) statky</a:t>
          </a:r>
          <a:endParaRPr lang="sk-SK" sz="2400" kern="1200" dirty="0"/>
        </a:p>
      </dsp:txBody>
      <dsp:txXfrm>
        <a:off x="2448268" y="343861"/>
        <a:ext cx="2943292" cy="1631049"/>
      </dsp:txXfrm>
    </dsp:sp>
    <dsp:sp modelId="{E3B35E63-F505-41FF-A7D1-A6848F7A48FF}">
      <dsp:nvSpPr>
        <dsp:cNvPr id="0" name=""/>
        <dsp:cNvSpPr/>
      </dsp:nvSpPr>
      <dsp:spPr>
        <a:xfrm>
          <a:off x="0" y="557"/>
          <a:ext cx="2505878" cy="217473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5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5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Z hľadiska dostupnosti</a:t>
          </a:r>
          <a:endParaRPr lang="sk-SK" sz="3300" kern="1200" dirty="0"/>
        </a:p>
      </dsp:txBody>
      <dsp:txXfrm>
        <a:off x="106162" y="106719"/>
        <a:ext cx="2293554" cy="1962409"/>
      </dsp:txXfrm>
    </dsp:sp>
    <dsp:sp modelId="{1EC19EAC-AC47-45F9-A51E-C2E3A3D3C0A3}">
      <dsp:nvSpPr>
        <dsp:cNvPr id="0" name=""/>
        <dsp:cNvSpPr/>
      </dsp:nvSpPr>
      <dsp:spPr>
        <a:xfrm>
          <a:off x="2505878" y="2392764"/>
          <a:ext cx="3758817" cy="217473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3007638"/>
            <a:satOff val="-6496"/>
            <a:lumOff val="30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13007638"/>
              <a:satOff val="-6496"/>
              <a:lumOff val="3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ctr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hmotné statky</a:t>
          </a:r>
          <a:endParaRPr lang="sk-SK" sz="2400" kern="1200" dirty="0"/>
        </a:p>
        <a:p>
          <a:pPr marL="228600" lvl="1" indent="-228600" algn="ctr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400" kern="1200" dirty="0" smtClean="0"/>
            <a:t>nehmotné statky</a:t>
          </a:r>
          <a:endParaRPr lang="sk-SK" sz="2400" kern="1200" dirty="0"/>
        </a:p>
      </dsp:txBody>
      <dsp:txXfrm>
        <a:off x="2505878" y="2664606"/>
        <a:ext cx="2943292" cy="1631049"/>
      </dsp:txXfrm>
    </dsp:sp>
    <dsp:sp modelId="{0CBA80DF-7A54-4ADC-9C02-B21D9B485FBF}">
      <dsp:nvSpPr>
        <dsp:cNvPr id="0" name=""/>
        <dsp:cNvSpPr/>
      </dsp:nvSpPr>
      <dsp:spPr>
        <a:xfrm>
          <a:off x="0" y="2392764"/>
          <a:ext cx="2505878" cy="2174733"/>
        </a:xfrm>
        <a:prstGeom prst="roundRect">
          <a:avLst/>
        </a:prstGeom>
        <a:gradFill rotWithShape="0">
          <a:gsLst>
            <a:gs pos="0">
              <a:schemeClr val="accent5">
                <a:hueOff val="11883694"/>
                <a:satOff val="-60520"/>
                <a:lumOff val="11175"/>
                <a:alphaOff val="0"/>
                <a:tint val="92000"/>
                <a:satMod val="170000"/>
              </a:schemeClr>
            </a:gs>
            <a:gs pos="15000">
              <a:schemeClr val="accent5">
                <a:hueOff val="11883694"/>
                <a:satOff val="-60520"/>
                <a:lumOff val="11175"/>
                <a:alphaOff val="0"/>
                <a:tint val="92000"/>
                <a:shade val="99000"/>
                <a:satMod val="170000"/>
              </a:schemeClr>
            </a:gs>
            <a:gs pos="62000">
              <a:schemeClr val="accent5">
                <a:hueOff val="11883694"/>
                <a:satOff val="-60520"/>
                <a:lumOff val="11175"/>
                <a:alphaOff val="0"/>
                <a:tint val="96000"/>
                <a:shade val="80000"/>
                <a:satMod val="170000"/>
              </a:schemeClr>
            </a:gs>
            <a:gs pos="97000">
              <a:schemeClr val="accent5">
                <a:hueOff val="11883694"/>
                <a:satOff val="-60520"/>
                <a:lumOff val="11175"/>
                <a:alphaOff val="0"/>
                <a:tint val="98000"/>
                <a:shade val="63000"/>
                <a:satMod val="170000"/>
              </a:schemeClr>
            </a:gs>
            <a:gs pos="100000">
              <a:schemeClr val="accent5">
                <a:hueOff val="11883694"/>
                <a:satOff val="-60520"/>
                <a:lumOff val="11175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5">
              <a:hueOff val="11883694"/>
              <a:satOff val="-60520"/>
              <a:lumOff val="11175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3300" kern="1200" dirty="0" smtClean="0"/>
            <a:t>Z hľadiska formy</a:t>
          </a:r>
          <a:endParaRPr lang="sk-SK" sz="3300" kern="1200" dirty="0"/>
        </a:p>
      </dsp:txBody>
      <dsp:txXfrm>
        <a:off x="106162" y="2498926"/>
        <a:ext cx="2293554" cy="1962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1CD8D9-BDD4-4684-B53C-E902D7D94C54}" type="datetimeFigureOut">
              <a:rPr lang="sk-SK" smtClean="0"/>
              <a:t>12. 11. 2012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F6ADD28-EA53-414E-9760-F5FDF73E9B06}" type="slidenum">
              <a:rPr lang="sk-SK" smtClean="0"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Ekonomický život v spoločnosti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Potreby a statky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92896"/>
            <a:ext cx="5472608" cy="4104456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3614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Potreby a ich uspokojovanie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2800" dirty="0" smtClean="0">
                <a:solidFill>
                  <a:schemeClr val="accent1"/>
                </a:solidFill>
              </a:rPr>
              <a:t>Potreba</a:t>
            </a:r>
            <a:r>
              <a:rPr lang="sk-SK" sz="2800" dirty="0" smtClean="0"/>
              <a:t> – je pocit nedostatku</a:t>
            </a:r>
          </a:p>
          <a:p>
            <a:pPr marL="82296" indent="0">
              <a:buNone/>
            </a:pPr>
            <a:r>
              <a:rPr lang="sk-SK" sz="2400" dirty="0" smtClean="0"/>
              <a:t>Človek počas života pociťuje množstvo rozmanitých potrieb: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800" dirty="0"/>
              <a:t> </a:t>
            </a:r>
            <a:r>
              <a:rPr lang="sk-SK" sz="2800" dirty="0" smtClean="0"/>
              <a:t>                  </a:t>
            </a:r>
            <a:r>
              <a:rPr lang="sk-SK" sz="2800" dirty="0" smtClean="0">
                <a:solidFill>
                  <a:schemeClr val="accent1"/>
                </a:solidFill>
              </a:rPr>
              <a:t>- </a:t>
            </a:r>
            <a:r>
              <a:rPr lang="sk-SK" sz="2400" dirty="0" smtClean="0">
                <a:solidFill>
                  <a:schemeClr val="accent1"/>
                </a:solidFill>
              </a:rPr>
              <a:t>potreba jesť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- potreba piť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</a:t>
            </a:r>
            <a:r>
              <a:rPr lang="sk-SK" sz="2400" dirty="0" smtClean="0">
                <a:solidFill>
                  <a:schemeClr val="accent1"/>
                </a:solidFill>
              </a:rPr>
              <a:t>- potreba oddychovať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</a:t>
            </a:r>
            <a:r>
              <a:rPr lang="sk-SK" sz="2400" dirty="0" smtClean="0">
                <a:solidFill>
                  <a:schemeClr val="accent3">
                    <a:lumMod val="75000"/>
                  </a:schemeClr>
                </a:solidFill>
              </a:rPr>
              <a:t>- potreba komunikovať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</a:t>
            </a:r>
            <a:r>
              <a:rPr lang="sk-SK" sz="2400" dirty="0" smtClean="0">
                <a:solidFill>
                  <a:schemeClr val="accent1"/>
                </a:solidFill>
              </a:rPr>
              <a:t>- potreba vzdelávať sa       </a:t>
            </a:r>
            <a:endParaRPr lang="sk-SK" sz="2400" dirty="0">
              <a:solidFill>
                <a:schemeClr val="accent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48880"/>
            <a:ext cx="2851752" cy="2120534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6877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Potreby a ich uspokojovanie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sz="2800" dirty="0" smtClean="0"/>
              <a:t>s vývojom ľudskej spoločnosti sa vyvíjajú aj potreby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niektoré </a:t>
            </a:r>
            <a:r>
              <a:rPr lang="sk-SK" sz="2400" dirty="0" smtClean="0">
                <a:solidFill>
                  <a:schemeClr val="accent1"/>
                </a:solidFill>
              </a:rPr>
              <a:t>zanikajú</a:t>
            </a:r>
            <a:r>
              <a:rPr lang="sk-SK" sz="2400" dirty="0" smtClean="0"/>
              <a:t>,  ale súčasne vzniká množstvo nových potrieb: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       </a:t>
            </a:r>
            <a:r>
              <a:rPr lang="sk-SK" sz="2400" dirty="0" smtClean="0">
                <a:solidFill>
                  <a:schemeClr val="accent3"/>
                </a:solidFill>
              </a:rPr>
              <a:t>- potreba kultúrneho vyžitia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>
                <a:solidFill>
                  <a:schemeClr val="accent3"/>
                </a:solidFill>
              </a:rPr>
              <a:t> </a:t>
            </a:r>
            <a:r>
              <a:rPr lang="sk-SK" sz="2400" dirty="0" smtClean="0">
                <a:solidFill>
                  <a:schemeClr val="accent3"/>
                </a:solidFill>
              </a:rPr>
              <a:t>                         - zateplenia domu</a:t>
            </a:r>
          </a:p>
          <a:p>
            <a:pPr marL="82296" indent="0">
              <a:lnSpc>
                <a:spcPct val="150000"/>
              </a:lnSpc>
              <a:buNone/>
            </a:pPr>
            <a:r>
              <a:rPr lang="sk-SK" sz="2400" dirty="0">
                <a:solidFill>
                  <a:schemeClr val="accent3"/>
                </a:solidFill>
              </a:rPr>
              <a:t> </a:t>
            </a:r>
            <a:r>
              <a:rPr lang="sk-SK" sz="2400" dirty="0" smtClean="0">
                <a:solidFill>
                  <a:schemeClr val="accent3"/>
                </a:solidFill>
              </a:rPr>
              <a:t>                         - komunikácie cez internet </a:t>
            </a:r>
            <a:endParaRPr lang="sk-SK" sz="2400" dirty="0">
              <a:solidFill>
                <a:schemeClr val="accent3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77072"/>
            <a:ext cx="2792735" cy="1869579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1098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67813"/>
              </p:ext>
            </p:extLst>
          </p:nvPr>
        </p:nvGraphicFramePr>
        <p:xfrm>
          <a:off x="1331640" y="836712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27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Potreby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/>
                </a:solidFill>
              </a:rPr>
              <a:t>Potreby delíme na:</a:t>
            </a:r>
          </a:p>
          <a:p>
            <a:pPr marL="82296" indent="0">
              <a:buNone/>
            </a:pPr>
            <a:endParaRPr lang="sk-SK" dirty="0"/>
          </a:p>
          <a:p>
            <a:pPr>
              <a:lnSpc>
                <a:spcPct val="200000"/>
              </a:lnSpc>
            </a:pPr>
            <a:r>
              <a:rPr lang="sk-SK" sz="2000" dirty="0" smtClean="0">
                <a:solidFill>
                  <a:schemeClr val="accent1"/>
                </a:solidFill>
              </a:rPr>
              <a:t>Základné (primárne) </a:t>
            </a:r>
            <a:r>
              <a:rPr lang="sk-SK" sz="2000" dirty="0" smtClean="0"/>
              <a:t>– nevyhnutné pre život: potreba vody, potravy, odievania</a:t>
            </a:r>
          </a:p>
          <a:p>
            <a:pPr>
              <a:lnSpc>
                <a:spcPct val="200000"/>
              </a:lnSpc>
            </a:pPr>
            <a:r>
              <a:rPr lang="sk-SK" sz="2000" dirty="0" smtClean="0">
                <a:solidFill>
                  <a:schemeClr val="accent1"/>
                </a:solidFill>
              </a:rPr>
              <a:t>Vyššie (sekundárne) </a:t>
            </a:r>
            <a:r>
              <a:rPr lang="sk-SK" sz="2000" dirty="0" smtClean="0"/>
              <a:t>– bez ich uspokojenia sa človek zaobíde, ale sú dôležité pre jeho ďalší rozvoj: potreba vlastniť auto, mať priateľov, ísť na koncert</a:t>
            </a:r>
            <a:endParaRPr lang="sk-SK" sz="20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15" y="4868977"/>
            <a:ext cx="4545285" cy="198902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305584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Statky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sz="2000" dirty="0" smtClean="0"/>
              <a:t>slúžia na uspokojovanie potrieb</a:t>
            </a:r>
          </a:p>
          <a:p>
            <a:pPr algn="ctr">
              <a:lnSpc>
                <a:spcPct val="150000"/>
              </a:lnSpc>
            </a:pPr>
            <a:endParaRPr lang="sk-SK" sz="2000" dirty="0" smtClean="0"/>
          </a:p>
          <a:p>
            <a:pPr>
              <a:lnSpc>
                <a:spcPct val="150000"/>
              </a:lnSpc>
            </a:pPr>
            <a:r>
              <a:rPr lang="sk-SK" sz="2000" dirty="0" smtClean="0"/>
              <a:t>statok je každá užitočná vec, ktorá uspokojuje nejaké ľudské potreby</a:t>
            </a:r>
          </a:p>
          <a:p>
            <a:endParaRPr lang="sk-SK" dirty="0"/>
          </a:p>
          <a:p>
            <a:pPr marL="82296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84984"/>
            <a:ext cx="4155617" cy="3116713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0202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Statky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Poznáme rôzne druhy statkov:</a:t>
            </a:r>
          </a:p>
          <a:p>
            <a:pPr marL="82296" indent="0">
              <a:buNone/>
            </a:pPr>
            <a:endParaRPr lang="sk-SK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4680932"/>
              </p:ext>
            </p:extLst>
          </p:nvPr>
        </p:nvGraphicFramePr>
        <p:xfrm>
          <a:off x="1835696" y="2132856"/>
          <a:ext cx="626469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96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Z hľadiska dostupnosti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800" dirty="0" smtClean="0">
                <a:solidFill>
                  <a:schemeClr val="accent1"/>
                </a:solidFill>
              </a:rPr>
              <a:t>voľné statky </a:t>
            </a:r>
            <a:r>
              <a:rPr lang="sk-SK" dirty="0" smtClean="0"/>
              <a:t>– </a:t>
            </a:r>
            <a:r>
              <a:rPr lang="sk-SK" sz="2400" dirty="0" smtClean="0"/>
              <a:t>nachádzajú sa v neobmedzenom množstve v prírode a sú každému dostupné</a:t>
            </a:r>
          </a:p>
          <a:p>
            <a:pPr marL="82296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</a:t>
            </a:r>
            <a:r>
              <a:rPr lang="sk-SK" sz="2400" dirty="0" smtClean="0">
                <a:solidFill>
                  <a:schemeClr val="accent1"/>
                </a:solidFill>
              </a:rPr>
              <a:t>- voda riek, morí</a:t>
            </a:r>
          </a:p>
          <a:p>
            <a:pPr marL="82296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</a:t>
            </a:r>
            <a:r>
              <a:rPr lang="sk-SK" sz="2400" dirty="0" smtClean="0">
                <a:solidFill>
                  <a:schemeClr val="accent3"/>
                </a:solidFill>
              </a:rPr>
              <a:t>- vzduch</a:t>
            </a:r>
          </a:p>
          <a:p>
            <a:pPr marL="82296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</a:t>
            </a:r>
            <a:r>
              <a:rPr lang="sk-SK" sz="2400" dirty="0" smtClean="0">
                <a:solidFill>
                  <a:schemeClr val="accent1"/>
                </a:solidFill>
              </a:rPr>
              <a:t>- lesné plody</a:t>
            </a:r>
          </a:p>
          <a:p>
            <a:r>
              <a:rPr lang="sk-SK" sz="2800" dirty="0" smtClean="0">
                <a:solidFill>
                  <a:schemeClr val="accent1"/>
                </a:solidFill>
              </a:rPr>
              <a:t>ekonomické (vzácne) </a:t>
            </a:r>
            <a:r>
              <a:rPr lang="sk-SK" dirty="0" smtClean="0"/>
              <a:t>– </a:t>
            </a:r>
            <a:r>
              <a:rPr lang="sk-SK" sz="2400" dirty="0" smtClean="0"/>
              <a:t>je ich obmedzené množstvo, sú zväčša vytvorené človekom, uspokojujú určité potreby  </a:t>
            </a:r>
          </a:p>
          <a:p>
            <a:pPr marL="82296" indent="0">
              <a:buNone/>
            </a:pPr>
            <a:r>
              <a:rPr lang="sk-SK" sz="2400" dirty="0" smtClean="0"/>
              <a:t>                   </a:t>
            </a:r>
            <a:r>
              <a:rPr lang="sk-SK" sz="2400" dirty="0" smtClean="0">
                <a:solidFill>
                  <a:schemeClr val="accent3"/>
                </a:solidFill>
              </a:rPr>
              <a:t>- chlieb</a:t>
            </a:r>
          </a:p>
          <a:p>
            <a:pPr marL="82296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              </a:t>
            </a:r>
            <a:r>
              <a:rPr lang="sk-SK" sz="2400" dirty="0" smtClean="0">
                <a:solidFill>
                  <a:schemeClr val="accent1"/>
                </a:solidFill>
              </a:rPr>
              <a:t>- dom</a:t>
            </a:r>
          </a:p>
          <a:p>
            <a:pPr marL="82296" indent="0">
              <a:buNone/>
            </a:pPr>
            <a:r>
              <a:rPr lang="sk-SK" sz="2400" dirty="0">
                <a:solidFill>
                  <a:schemeClr val="accent3"/>
                </a:solidFill>
              </a:rPr>
              <a:t> </a:t>
            </a:r>
            <a:r>
              <a:rPr lang="sk-SK" sz="2400" dirty="0" smtClean="0">
                <a:solidFill>
                  <a:schemeClr val="accent3"/>
                </a:solidFill>
              </a:rPr>
              <a:t>                  - obuv</a:t>
            </a:r>
            <a:endParaRPr lang="sk-SK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u="sng" dirty="0" smtClean="0"/>
              <a:t>Z hľadiska formy</a:t>
            </a:r>
            <a:endParaRPr lang="sk-SK" sz="3200" u="sng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chemeClr val="accent3"/>
                </a:solidFill>
              </a:rPr>
              <a:t>hmotné statky</a:t>
            </a:r>
            <a:r>
              <a:rPr lang="sk-SK" dirty="0" smtClean="0"/>
              <a:t> – získavajú sa z prírody alebo sa vyrábajú</a:t>
            </a:r>
          </a:p>
          <a:p>
            <a:pPr marL="82296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</a:t>
            </a:r>
            <a:r>
              <a:rPr lang="sk-SK" dirty="0" smtClean="0">
                <a:solidFill>
                  <a:schemeClr val="accent1"/>
                </a:solidFill>
              </a:rPr>
              <a:t>- nerastné suroviny</a:t>
            </a:r>
          </a:p>
          <a:p>
            <a:pPr marL="82296" indent="0">
              <a:buNone/>
            </a:pPr>
            <a:r>
              <a:rPr lang="sk-SK" dirty="0">
                <a:solidFill>
                  <a:schemeClr val="accent3"/>
                </a:solidFill>
              </a:rPr>
              <a:t> </a:t>
            </a:r>
            <a:r>
              <a:rPr lang="sk-SK" dirty="0" smtClean="0">
                <a:solidFill>
                  <a:schemeClr val="accent3"/>
                </a:solidFill>
              </a:rPr>
              <a:t>                 - kniha</a:t>
            </a:r>
          </a:p>
          <a:p>
            <a:pPr marL="82296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</a:t>
            </a:r>
            <a:r>
              <a:rPr lang="sk-SK" dirty="0" smtClean="0">
                <a:solidFill>
                  <a:schemeClr val="accent1"/>
                </a:solidFill>
              </a:rPr>
              <a:t>- </a:t>
            </a:r>
            <a:r>
              <a:rPr lang="sk-SK" smtClean="0">
                <a:solidFill>
                  <a:schemeClr val="accent1"/>
                </a:solidFill>
              </a:rPr>
              <a:t>zubná kefka</a:t>
            </a:r>
          </a:p>
          <a:p>
            <a:pPr marL="82296" indent="0">
              <a:buNone/>
            </a:pPr>
            <a:endParaRPr lang="sk-SK" dirty="0" smtClean="0">
              <a:solidFill>
                <a:schemeClr val="accent1"/>
              </a:solidFill>
            </a:endParaRPr>
          </a:p>
          <a:p>
            <a:r>
              <a:rPr lang="sk-SK" dirty="0" smtClean="0">
                <a:solidFill>
                  <a:schemeClr val="accent3"/>
                </a:solidFill>
              </a:rPr>
              <a:t>nehmotné statky</a:t>
            </a:r>
            <a:r>
              <a:rPr lang="sk-SK" dirty="0" smtClean="0"/>
              <a:t> – slnečné žiarenie (výsledok prírodného procesu) alebo služby</a:t>
            </a:r>
          </a:p>
          <a:p>
            <a:pPr marL="82296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</a:t>
            </a:r>
            <a:r>
              <a:rPr lang="sk-SK" dirty="0" smtClean="0">
                <a:solidFill>
                  <a:schemeClr val="accent1"/>
                </a:solidFill>
              </a:rPr>
              <a:t>- oprava obuvi</a:t>
            </a:r>
          </a:p>
          <a:p>
            <a:pPr marL="82296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</a:t>
            </a:r>
            <a:r>
              <a:rPr lang="sk-SK" dirty="0" smtClean="0">
                <a:solidFill>
                  <a:schemeClr val="accent3"/>
                </a:solidFill>
              </a:rPr>
              <a:t>- vzdelávanie</a:t>
            </a:r>
          </a:p>
          <a:p>
            <a:pPr marL="82296" indent="0">
              <a:buNone/>
            </a:pPr>
            <a:r>
              <a:rPr lang="sk-SK" dirty="0"/>
              <a:t> </a:t>
            </a:r>
            <a:r>
              <a:rPr lang="sk-SK" dirty="0" smtClean="0"/>
              <a:t>                 </a:t>
            </a:r>
            <a:r>
              <a:rPr lang="sk-SK" dirty="0" smtClean="0">
                <a:solidFill>
                  <a:schemeClr val="accent1"/>
                </a:solidFill>
              </a:rPr>
              <a:t>- sťahovacia služba    </a:t>
            </a:r>
          </a:p>
          <a:p>
            <a:pPr marL="82296" indent="0">
              <a:buNone/>
            </a:pPr>
            <a:r>
              <a:rPr lang="sk-SK" dirty="0" smtClean="0"/>
              <a:t>                             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14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</TotalTime>
  <Words>284</Words>
  <Application>Microsoft Office PowerPoint</Application>
  <PresentationFormat>Prezentácia na obrazovke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Slnovrat</vt:lpstr>
      <vt:lpstr>Ekonomický život v spoločnosti</vt:lpstr>
      <vt:lpstr>Potreby a ich uspokojovanie</vt:lpstr>
      <vt:lpstr>Potreby a ich uspokojovanie</vt:lpstr>
      <vt:lpstr>Prezentácia programu PowerPoint</vt:lpstr>
      <vt:lpstr>Potreby</vt:lpstr>
      <vt:lpstr>Statky</vt:lpstr>
      <vt:lpstr>Statky</vt:lpstr>
      <vt:lpstr>Z hľadiska dostupnosti</vt:lpstr>
      <vt:lpstr>Z hľadiska formy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Ekonomický život v spoločnosti</dc:title>
  <dc:creator>Arg0</dc:creator>
  <cp:lastModifiedBy>Arg0</cp:lastModifiedBy>
  <cp:revision>9</cp:revision>
  <dcterms:created xsi:type="dcterms:W3CDTF">2012-11-12T10:36:21Z</dcterms:created>
  <dcterms:modified xsi:type="dcterms:W3CDTF">2012-11-12T13:27:30Z</dcterms:modified>
</cp:coreProperties>
</file>