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5E9E3EDC-C1D7-464C-993B-2EAA505A981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>
        <p:scale>
          <a:sx n="80" d="100"/>
          <a:sy n="80" d="100"/>
        </p:scale>
        <p:origin x="-138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86226" y="1961071"/>
            <a:ext cx="6748883" cy="1429107"/>
          </a:xfrm>
        </p:spPr>
        <p:txBody>
          <a:bodyPr>
            <a:noAutofit/>
          </a:bodyPr>
          <a:lstStyle/>
          <a:p>
            <a:r>
              <a:rPr lang="pl-PL" sz="9600" dirty="0" smtClean="0"/>
              <a:t>Rzepka</a:t>
            </a:r>
            <a:endParaRPr lang="pl-PL" sz="9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-181305" y="6405114"/>
            <a:ext cx="3148792" cy="501770"/>
          </a:xfrm>
        </p:spPr>
        <p:txBody>
          <a:bodyPr/>
          <a:lstStyle/>
          <a:p>
            <a:r>
              <a:rPr lang="pl-PL" smtClean="0"/>
              <a:t>Jan </a:t>
            </a:r>
            <a:r>
              <a:rPr lang="pl-PL" smtClean="0"/>
              <a:t>S. </a:t>
            </a:r>
            <a:r>
              <a:rPr lang="pl-PL" dirty="0" smtClean="0"/>
              <a:t>kl. 6f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19604">
            <a:off x="1330776" y="1876603"/>
            <a:ext cx="3750049" cy="37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18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34545" y="126521"/>
            <a:ext cx="9679463" cy="1167442"/>
          </a:xfrm>
        </p:spPr>
        <p:txBody>
          <a:bodyPr/>
          <a:lstStyle/>
          <a:p>
            <a:r>
              <a:rPr lang="pl-PL" dirty="0" smtClean="0"/>
              <a:t>żabka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983411"/>
            <a:ext cx="10841154" cy="60212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l-PL" dirty="0"/>
              <a:t>Skakała drogą zielona żabka,</a:t>
            </a:r>
          </a:p>
          <a:p>
            <a:pPr marL="0" indent="0">
              <a:buNone/>
            </a:pPr>
            <a:r>
              <a:rPr lang="pl-PL" dirty="0"/>
              <a:t>Złapała boćka - rzadka to gratka!</a:t>
            </a:r>
          </a:p>
          <a:p>
            <a:pPr marL="0" indent="0">
              <a:buNone/>
            </a:pPr>
            <a:r>
              <a:rPr lang="pl-PL" dirty="0"/>
              <a:t>Żabka za boćka,</a:t>
            </a:r>
          </a:p>
          <a:p>
            <a:pPr marL="0" indent="0">
              <a:buNone/>
            </a:pPr>
            <a:r>
              <a:rPr lang="pl-PL" dirty="0"/>
              <a:t>Bociek za gąskę,</a:t>
            </a:r>
          </a:p>
          <a:p>
            <a:pPr marL="0" indent="0">
              <a:buNone/>
            </a:pPr>
            <a:r>
              <a:rPr lang="pl-PL" dirty="0"/>
              <a:t>Gąska za kurkę,</a:t>
            </a:r>
          </a:p>
          <a:p>
            <a:pPr marL="0" indent="0">
              <a:buNone/>
            </a:pPr>
            <a:r>
              <a:rPr lang="pl-PL" dirty="0"/>
              <a:t>Kurka za Kicię,</a:t>
            </a:r>
          </a:p>
          <a:p>
            <a:pPr marL="0" indent="0">
              <a:buNone/>
            </a:pPr>
            <a:r>
              <a:rPr lang="pl-PL" dirty="0"/>
              <a:t>Kicia za Mruczka,</a:t>
            </a:r>
          </a:p>
          <a:p>
            <a:pPr marL="0" indent="0">
              <a:buNone/>
            </a:pPr>
            <a:r>
              <a:rPr lang="pl-PL" dirty="0"/>
              <a:t>Mruczek za wnuczka,</a:t>
            </a:r>
          </a:p>
          <a:p>
            <a:pPr marL="0" indent="0">
              <a:buNone/>
            </a:pPr>
            <a:r>
              <a:rPr lang="pl-PL" dirty="0"/>
              <a:t>Wnuczek za babcię,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sz="5100" dirty="0" smtClean="0"/>
              <a:t>Kawka</a:t>
            </a:r>
          </a:p>
          <a:p>
            <a:pPr marL="0" indent="0">
              <a:buNone/>
            </a:pPr>
            <a:r>
              <a:rPr lang="pl-PL" sz="2100" dirty="0"/>
              <a:t>A na przyczepkę</a:t>
            </a:r>
          </a:p>
          <a:p>
            <a:pPr marL="0" indent="0">
              <a:buNone/>
            </a:pPr>
            <a:r>
              <a:rPr lang="pl-PL" dirty="0" smtClean="0"/>
              <a:t>Kawka za żabkę</a:t>
            </a:r>
          </a:p>
          <a:p>
            <a:pPr marL="0" indent="0">
              <a:buNone/>
            </a:pPr>
            <a:r>
              <a:rPr lang="pl-PL" dirty="0" smtClean="0"/>
              <a:t>Bo na tę rzepkę</a:t>
            </a:r>
          </a:p>
          <a:p>
            <a:pPr marL="0" indent="0">
              <a:buNone/>
            </a:pPr>
            <a:r>
              <a:rPr lang="pl-PL" dirty="0" smtClean="0"/>
              <a:t>Też miała chrapkę.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361" y="983411"/>
            <a:ext cx="5232418" cy="270738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762" y="4045788"/>
            <a:ext cx="4506341" cy="23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3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9525" y="684362"/>
            <a:ext cx="10363826" cy="58602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pl-PL" dirty="0"/>
              <a:t>Tak się zawzięli, Tak się nadęli,</a:t>
            </a:r>
          </a:p>
          <a:p>
            <a:pPr marL="0" indent="0">
              <a:buNone/>
            </a:pPr>
            <a:r>
              <a:rPr lang="pl-PL" dirty="0"/>
              <a:t>Ze nagle rzepkę</a:t>
            </a:r>
          </a:p>
          <a:p>
            <a:pPr marL="0" indent="0">
              <a:buNone/>
            </a:pPr>
            <a:r>
              <a:rPr lang="pl-PL" dirty="0"/>
              <a:t>Trrrach!! - wyciągnęli!</a:t>
            </a:r>
          </a:p>
          <a:p>
            <a:pPr marL="0" indent="0">
              <a:buNone/>
            </a:pPr>
            <a:r>
              <a:rPr lang="pl-PL" dirty="0"/>
              <a:t>Aż wstyd powiedzieć,</a:t>
            </a:r>
          </a:p>
          <a:p>
            <a:pPr marL="0" indent="0">
              <a:buNone/>
            </a:pPr>
            <a:r>
              <a:rPr lang="pl-PL" dirty="0"/>
              <a:t>Co było dalej!</a:t>
            </a:r>
          </a:p>
          <a:p>
            <a:pPr marL="0" indent="0">
              <a:buNone/>
            </a:pPr>
            <a:r>
              <a:rPr lang="pl-PL" dirty="0"/>
              <a:t>Wszyscy na siebie</a:t>
            </a:r>
          </a:p>
          <a:p>
            <a:pPr marL="0" indent="0">
              <a:buNone/>
            </a:pPr>
            <a:r>
              <a:rPr lang="pl-PL" dirty="0"/>
              <a:t>Poupadali:</a:t>
            </a:r>
          </a:p>
          <a:p>
            <a:pPr marL="0" indent="0">
              <a:buNone/>
            </a:pPr>
            <a:r>
              <a:rPr lang="pl-PL" dirty="0"/>
              <a:t>Rzepka na dziadka,</a:t>
            </a:r>
          </a:p>
          <a:p>
            <a:pPr marL="0" indent="0">
              <a:buNone/>
            </a:pPr>
            <a:r>
              <a:rPr lang="pl-PL" dirty="0"/>
              <a:t>Dziadek na babcię,</a:t>
            </a:r>
          </a:p>
          <a:p>
            <a:pPr marL="0" indent="0">
              <a:buNone/>
            </a:pPr>
            <a:r>
              <a:rPr lang="pl-PL" dirty="0"/>
              <a:t>Babcia na wnuczka,</a:t>
            </a:r>
          </a:p>
          <a:p>
            <a:pPr marL="0" indent="0">
              <a:buNone/>
            </a:pPr>
            <a:r>
              <a:rPr lang="pl-PL" dirty="0"/>
              <a:t>Wnuczek na Mruczka,</a:t>
            </a:r>
          </a:p>
          <a:p>
            <a:pPr marL="0" indent="0">
              <a:buNone/>
            </a:pPr>
            <a:r>
              <a:rPr lang="pl-PL" dirty="0"/>
              <a:t>Mruczek na Kicię,</a:t>
            </a:r>
          </a:p>
          <a:p>
            <a:pPr marL="0" indent="0">
              <a:buNone/>
            </a:pPr>
            <a:r>
              <a:rPr lang="pl-PL" dirty="0"/>
              <a:t>Kicia na kurkę,</a:t>
            </a:r>
          </a:p>
          <a:p>
            <a:pPr marL="0" indent="0">
              <a:buNone/>
            </a:pPr>
            <a:r>
              <a:rPr lang="pl-PL" dirty="0"/>
              <a:t>Kurka na gąskę,</a:t>
            </a:r>
          </a:p>
          <a:p>
            <a:pPr marL="0" indent="0">
              <a:buNone/>
            </a:pPr>
            <a:r>
              <a:rPr lang="pl-PL" dirty="0"/>
              <a:t>Gąska na boćka,</a:t>
            </a:r>
          </a:p>
          <a:p>
            <a:pPr marL="0" indent="0">
              <a:buNone/>
            </a:pPr>
            <a:r>
              <a:rPr lang="pl-PL" dirty="0"/>
              <a:t>Bociek na żabkę,</a:t>
            </a:r>
          </a:p>
          <a:p>
            <a:pPr marL="0" indent="0">
              <a:buNone/>
            </a:pPr>
            <a:r>
              <a:rPr lang="pl-PL" dirty="0"/>
              <a:t>Żabka na kawkę</a:t>
            </a:r>
          </a:p>
          <a:p>
            <a:pPr marL="0" indent="0">
              <a:buNone/>
            </a:pPr>
            <a:r>
              <a:rPr lang="pl-PL" dirty="0"/>
              <a:t>I na ostatku</a:t>
            </a:r>
          </a:p>
          <a:p>
            <a:pPr marL="0" indent="0">
              <a:buNone/>
            </a:pPr>
            <a:r>
              <a:rPr lang="pl-PL" dirty="0"/>
              <a:t>Kawka na trawkę.</a:t>
            </a:r>
          </a:p>
          <a:p>
            <a:endParaRPr lang="pl-PL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739" y="1244776"/>
            <a:ext cx="8266892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3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8499" y="0"/>
            <a:ext cx="10364451" cy="1596177"/>
          </a:xfrm>
        </p:spPr>
        <p:txBody>
          <a:bodyPr>
            <a:normAutofit/>
          </a:bodyPr>
          <a:lstStyle/>
          <a:p>
            <a:r>
              <a:rPr lang="pl-PL" dirty="0" smtClean="0"/>
              <a:t>dziadek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2053088"/>
            <a:ext cx="10363826" cy="4111924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Zasadził dziadek rzepkę w ogrodzie,</a:t>
            </a:r>
          </a:p>
          <a:p>
            <a:pPr marL="0" indent="0">
              <a:buNone/>
            </a:pPr>
            <a:r>
              <a:rPr lang="pl-PL" dirty="0"/>
              <a:t>Chodził te rzepkę oglądać co dzień.</a:t>
            </a:r>
          </a:p>
          <a:p>
            <a:pPr marL="0" indent="0">
              <a:buNone/>
            </a:pPr>
            <a:r>
              <a:rPr lang="pl-PL" dirty="0"/>
              <a:t>Wyrosła rzepka jędrna i krzepka,</a:t>
            </a:r>
          </a:p>
          <a:p>
            <a:pPr marL="0" indent="0">
              <a:buNone/>
            </a:pPr>
            <a:r>
              <a:rPr lang="pl-PL" dirty="0"/>
              <a:t>Schrupać by rzepkę z kawałkiem chlebka!</a:t>
            </a:r>
          </a:p>
          <a:p>
            <a:pPr marL="0" indent="0">
              <a:buNone/>
            </a:pPr>
            <a:r>
              <a:rPr lang="pl-PL" dirty="0"/>
              <a:t>Więc ciągnie rzepkę dziadek niebożę,</a:t>
            </a:r>
          </a:p>
          <a:p>
            <a:pPr marL="0" indent="0">
              <a:buNone/>
            </a:pPr>
            <a:r>
              <a:rPr lang="pl-PL" dirty="0"/>
              <a:t>Ciągnie i ciągnie, wyciągnąć nie może!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290" y="2247327"/>
            <a:ext cx="5220652" cy="27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53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5239" y="-157861"/>
            <a:ext cx="10364451" cy="1596177"/>
          </a:xfrm>
        </p:spPr>
        <p:txBody>
          <a:bodyPr/>
          <a:lstStyle/>
          <a:p>
            <a:r>
              <a:rPr lang="pl-PL" dirty="0" smtClean="0"/>
              <a:t>babcia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9525" y="1912769"/>
            <a:ext cx="10363826" cy="4945231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Zawołał dziadek na pomoc babcię:</a:t>
            </a:r>
          </a:p>
          <a:p>
            <a:pPr marL="0" indent="0">
              <a:buNone/>
            </a:pPr>
            <a:r>
              <a:rPr lang="pl-PL" dirty="0"/>
              <a:t>"Ja złapię rzepkę, ty za mnie złap się!"</a:t>
            </a:r>
          </a:p>
          <a:p>
            <a:pPr marL="0" indent="0">
              <a:buNone/>
            </a:pPr>
            <a:r>
              <a:rPr lang="pl-PL" dirty="0"/>
              <a:t>I biedny dziadek z babcią niebogą</a:t>
            </a:r>
          </a:p>
          <a:p>
            <a:pPr marL="0" indent="0">
              <a:buNone/>
            </a:pPr>
            <a:r>
              <a:rPr lang="pl-PL" dirty="0"/>
              <a:t>Ciągną i ciągną, wyciągnąć nie mogą!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r>
              <a:rPr lang="pl-PL" dirty="0"/>
              <a:t>Oj, przydałby się ktoś na przyczepkę!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457" y="1843757"/>
            <a:ext cx="5631432" cy="30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0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-86263"/>
            <a:ext cx="10364451" cy="1702278"/>
          </a:xfrm>
        </p:spPr>
        <p:txBody>
          <a:bodyPr/>
          <a:lstStyle/>
          <a:p>
            <a:r>
              <a:rPr lang="pl-PL" dirty="0" smtClean="0"/>
              <a:t>wnuczek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869057"/>
            <a:ext cx="10363826" cy="4681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Przyleciał wnuczek, babci się złapał,</a:t>
            </a:r>
          </a:p>
          <a:p>
            <a:pPr marL="0" indent="0">
              <a:buNone/>
            </a:pPr>
            <a:r>
              <a:rPr lang="pl-PL" dirty="0"/>
              <a:t>Poci się, stęka, aż się zasapał!</a:t>
            </a:r>
          </a:p>
          <a:p>
            <a:pPr marL="0" indent="0">
              <a:buNone/>
            </a:pPr>
            <a:r>
              <a:rPr lang="pl-PL" dirty="0"/>
              <a:t>Wnuczek za babcię,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r>
              <a:rPr lang="pl-PL" dirty="0"/>
              <a:t>Oj, przydałby się ktoś na przyczepkę!</a:t>
            </a:r>
          </a:p>
          <a:p>
            <a:pPr marL="0" indent="0">
              <a:buNone/>
            </a:pPr>
            <a:r>
              <a:rPr lang="pl-PL" dirty="0"/>
              <a:t>Pocą się, sapią, stękają srogo,</a:t>
            </a:r>
          </a:p>
          <a:p>
            <a:pPr marL="0" indent="0">
              <a:buNone/>
            </a:pPr>
            <a:r>
              <a:rPr lang="pl-PL" dirty="0"/>
              <a:t>Ciągną i ciągną, wyciągnąć nie mogą!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276" y="2185264"/>
            <a:ext cx="5347045" cy="283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15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1760" y="-327803"/>
            <a:ext cx="10364451" cy="1921396"/>
          </a:xfrm>
        </p:spPr>
        <p:txBody>
          <a:bodyPr/>
          <a:lstStyle/>
          <a:p>
            <a:r>
              <a:rPr lang="pl-PL" dirty="0" smtClean="0"/>
              <a:t>mruczek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896521" y="1679276"/>
            <a:ext cx="10363826" cy="4894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Zawołał wnuczek szczeniaczka Mruczka,</a:t>
            </a:r>
          </a:p>
          <a:p>
            <a:pPr marL="0" indent="0">
              <a:buNone/>
            </a:pPr>
            <a:r>
              <a:rPr lang="pl-PL" dirty="0"/>
              <a:t>Przyleciał Mruczek i ciągnie wnuczka!</a:t>
            </a:r>
          </a:p>
          <a:p>
            <a:pPr marL="0" indent="0">
              <a:buNone/>
            </a:pPr>
            <a:r>
              <a:rPr lang="pl-PL" dirty="0"/>
              <a:t>Mruczek za wnuczka,</a:t>
            </a:r>
          </a:p>
          <a:p>
            <a:pPr marL="0" indent="0">
              <a:buNone/>
            </a:pPr>
            <a:r>
              <a:rPr lang="pl-PL" dirty="0"/>
              <a:t>Wnuczek za babcię,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r>
              <a:rPr lang="pl-PL" dirty="0"/>
              <a:t>Oj, przydałby się ktoś na przyczepkę!</a:t>
            </a:r>
          </a:p>
          <a:p>
            <a:pPr marL="0" indent="0">
              <a:buNone/>
            </a:pPr>
            <a:r>
              <a:rPr lang="pl-PL" dirty="0"/>
              <a:t>Pocą się, sapią, stękają srogo,</a:t>
            </a:r>
          </a:p>
          <a:p>
            <a:pPr marL="0" indent="0">
              <a:buNone/>
            </a:pPr>
            <a:r>
              <a:rPr lang="pl-PL" dirty="0"/>
              <a:t>Ciągną i ciągną, wyciągnąć nie mogą!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5961" y="2372752"/>
            <a:ext cx="5711650" cy="29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68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5" y="247291"/>
            <a:ext cx="10364451" cy="1535501"/>
          </a:xfrm>
        </p:spPr>
        <p:txBody>
          <a:bodyPr/>
          <a:lstStyle/>
          <a:p>
            <a:r>
              <a:rPr lang="pl-PL" dirty="0" smtClean="0"/>
              <a:t>kotek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920815"/>
            <a:ext cx="10363826" cy="461225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dirty="0"/>
              <a:t>Na kurkę czyhał kotek w ukryciu,</a:t>
            </a:r>
          </a:p>
          <a:p>
            <a:pPr marL="0" indent="0">
              <a:buNone/>
            </a:pPr>
            <a:r>
              <a:rPr lang="pl-PL" dirty="0"/>
              <a:t>Zaszczekał Mruczek: "Pomóż nam, Kiciu!"</a:t>
            </a:r>
          </a:p>
          <a:p>
            <a:pPr marL="0" indent="0">
              <a:buNone/>
            </a:pPr>
            <a:r>
              <a:rPr lang="pl-PL" dirty="0"/>
              <a:t>Kicia za Mruczka,</a:t>
            </a:r>
          </a:p>
          <a:p>
            <a:pPr marL="0" indent="0">
              <a:buNone/>
            </a:pPr>
            <a:r>
              <a:rPr lang="pl-PL" dirty="0"/>
              <a:t>Mruczek za wnuczka,</a:t>
            </a:r>
          </a:p>
          <a:p>
            <a:pPr marL="0" indent="0">
              <a:buNone/>
            </a:pPr>
            <a:r>
              <a:rPr lang="pl-PL" dirty="0"/>
              <a:t>Wnuczek za babcię,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r>
              <a:rPr lang="pl-PL" dirty="0"/>
              <a:t>Oj, przydałby się ktoś na przyczepkę!</a:t>
            </a:r>
          </a:p>
          <a:p>
            <a:pPr marL="0" indent="0">
              <a:buNone/>
            </a:pPr>
            <a:r>
              <a:rPr lang="pl-PL" dirty="0"/>
              <a:t>Pocą się, sapią, stękają srogo,</a:t>
            </a:r>
          </a:p>
          <a:p>
            <a:pPr marL="0" indent="0">
              <a:buNone/>
            </a:pPr>
            <a:r>
              <a:rPr lang="pl-PL" dirty="0"/>
              <a:t>Ciągną i ciągną, wyciągnąć nie mogą!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510" y="2380891"/>
            <a:ext cx="5730898" cy="300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66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4" y="399981"/>
            <a:ext cx="10364451" cy="1026253"/>
          </a:xfrm>
        </p:spPr>
        <p:txBody>
          <a:bodyPr/>
          <a:lstStyle/>
          <a:p>
            <a:r>
              <a:rPr lang="pl-PL" dirty="0" smtClean="0"/>
              <a:t>kurka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426234"/>
            <a:ext cx="10363826" cy="52793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dirty="0"/>
              <a:t>Więc woła Kicia kurkę z podwórka,</a:t>
            </a:r>
          </a:p>
          <a:p>
            <a:pPr marL="0" indent="0">
              <a:buNone/>
            </a:pPr>
            <a:r>
              <a:rPr lang="pl-PL" dirty="0"/>
              <a:t>Wnet przyleciała usłużna kurka.</a:t>
            </a:r>
          </a:p>
          <a:p>
            <a:pPr marL="0" indent="0">
              <a:buNone/>
            </a:pPr>
            <a:r>
              <a:rPr lang="pl-PL" dirty="0"/>
              <a:t>Kurka za Kicię,</a:t>
            </a:r>
          </a:p>
          <a:p>
            <a:pPr marL="0" indent="0">
              <a:buNone/>
            </a:pPr>
            <a:r>
              <a:rPr lang="pl-PL" dirty="0"/>
              <a:t>Kicia za Mruczka,</a:t>
            </a:r>
          </a:p>
          <a:p>
            <a:pPr marL="0" indent="0">
              <a:buNone/>
            </a:pPr>
            <a:r>
              <a:rPr lang="pl-PL" dirty="0"/>
              <a:t>Mruczek za wnuczka,</a:t>
            </a:r>
          </a:p>
          <a:p>
            <a:pPr marL="0" indent="0">
              <a:buNone/>
            </a:pPr>
            <a:r>
              <a:rPr lang="pl-PL" dirty="0"/>
              <a:t>Wnuczek za babcię,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r>
              <a:rPr lang="pl-PL" dirty="0"/>
              <a:t>Oj, przydałby się ktoś na przyczepkę!</a:t>
            </a:r>
          </a:p>
          <a:p>
            <a:pPr marL="0" indent="0">
              <a:buNone/>
            </a:pPr>
            <a:r>
              <a:rPr lang="pl-PL" dirty="0"/>
              <a:t>Pocą się, sapią, stękają srogo,</a:t>
            </a:r>
          </a:p>
          <a:p>
            <a:pPr marL="0" indent="0">
              <a:buNone/>
            </a:pPr>
            <a:r>
              <a:rPr lang="pl-PL" dirty="0"/>
              <a:t>Ciągną i ciągną, wyciągnąć nie mogą!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649" y="1877504"/>
            <a:ext cx="5927962" cy="30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30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94288" y="0"/>
            <a:ext cx="10364451" cy="1596177"/>
          </a:xfrm>
        </p:spPr>
        <p:txBody>
          <a:bodyPr/>
          <a:lstStyle/>
          <a:p>
            <a:r>
              <a:rPr lang="pl-PL" dirty="0" smtClean="0"/>
              <a:t>gąska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3774" y="1920815"/>
            <a:ext cx="10363826" cy="479628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dirty="0"/>
              <a:t>Szła sobie gąska ścieżynką wąską,</a:t>
            </a:r>
          </a:p>
          <a:p>
            <a:pPr marL="0" indent="0">
              <a:buNone/>
            </a:pPr>
            <a:r>
              <a:rPr lang="pl-PL" dirty="0"/>
              <a:t>Krzyknęła kurka: "Chodź no tu gąsko!"</a:t>
            </a:r>
          </a:p>
          <a:p>
            <a:pPr marL="0" indent="0">
              <a:buNone/>
            </a:pPr>
            <a:r>
              <a:rPr lang="pl-PL" dirty="0"/>
              <a:t>Gąska za kurkę,</a:t>
            </a:r>
          </a:p>
          <a:p>
            <a:pPr marL="0" indent="0">
              <a:buNone/>
            </a:pPr>
            <a:r>
              <a:rPr lang="pl-PL" dirty="0"/>
              <a:t>Kurka za Kicię,</a:t>
            </a:r>
          </a:p>
          <a:p>
            <a:pPr marL="0" indent="0">
              <a:buNone/>
            </a:pPr>
            <a:r>
              <a:rPr lang="pl-PL" dirty="0"/>
              <a:t>Kicia za Mruczka,</a:t>
            </a:r>
          </a:p>
          <a:p>
            <a:pPr marL="0" indent="0">
              <a:buNone/>
            </a:pPr>
            <a:r>
              <a:rPr lang="pl-PL" dirty="0"/>
              <a:t>Mruczek za </a:t>
            </a:r>
            <a:r>
              <a:rPr lang="pl-PL" dirty="0" smtClean="0"/>
              <a:t>wnuczka,Wnuczek </a:t>
            </a:r>
            <a:r>
              <a:rPr lang="pl-PL" dirty="0"/>
              <a:t>za babcię,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r>
              <a:rPr lang="pl-PL" dirty="0"/>
              <a:t>Oj, przydałby się ktoś na przyczepkę!</a:t>
            </a:r>
          </a:p>
          <a:p>
            <a:pPr marL="0" indent="0">
              <a:buNone/>
            </a:pPr>
            <a:r>
              <a:rPr lang="pl-PL" dirty="0"/>
              <a:t>Pocą się, sapią, stękają srogo,</a:t>
            </a:r>
          </a:p>
          <a:p>
            <a:pPr marL="0" indent="0">
              <a:buNone/>
            </a:pPr>
            <a:r>
              <a:rPr lang="pl-PL" dirty="0"/>
              <a:t>Ciągną i ciągną, wyciągnąć nie mogą!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876" y="2270421"/>
            <a:ext cx="5812970" cy="288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97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3774" y="-316302"/>
            <a:ext cx="10364451" cy="2001909"/>
          </a:xfrm>
        </p:spPr>
        <p:txBody>
          <a:bodyPr/>
          <a:lstStyle/>
          <a:p>
            <a:r>
              <a:rPr lang="pl-PL" dirty="0" smtClean="0"/>
              <a:t>bocian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914399" y="1224952"/>
            <a:ext cx="10363826" cy="52103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dirty="0" smtClean="0"/>
              <a:t>Leciał </a:t>
            </a:r>
            <a:r>
              <a:rPr lang="pl-PL" dirty="0"/>
              <a:t>wysoko bocian-długonos,</a:t>
            </a:r>
          </a:p>
          <a:p>
            <a:pPr marL="0" indent="0">
              <a:buNone/>
            </a:pPr>
            <a:r>
              <a:rPr lang="pl-PL" dirty="0"/>
              <a:t>"Fruńże tu, boćku, do nas na pomoc!"</a:t>
            </a:r>
          </a:p>
          <a:p>
            <a:pPr marL="0" indent="0">
              <a:buNone/>
            </a:pPr>
            <a:r>
              <a:rPr lang="pl-PL" dirty="0"/>
              <a:t>Bociek za gąskę,</a:t>
            </a:r>
          </a:p>
          <a:p>
            <a:pPr marL="0" indent="0">
              <a:buNone/>
            </a:pPr>
            <a:r>
              <a:rPr lang="pl-PL" dirty="0"/>
              <a:t>Gąska za kurkę,</a:t>
            </a:r>
          </a:p>
          <a:p>
            <a:pPr marL="0" indent="0">
              <a:buNone/>
            </a:pPr>
            <a:r>
              <a:rPr lang="pl-PL" dirty="0"/>
              <a:t>Kurka za Kicię,</a:t>
            </a:r>
          </a:p>
          <a:p>
            <a:pPr marL="0" indent="0">
              <a:buNone/>
            </a:pPr>
            <a:r>
              <a:rPr lang="pl-PL" dirty="0"/>
              <a:t>Kicia za Mruczka,</a:t>
            </a:r>
          </a:p>
          <a:p>
            <a:pPr marL="0" indent="0">
              <a:buNone/>
            </a:pPr>
            <a:r>
              <a:rPr lang="pl-PL" dirty="0"/>
              <a:t>Mruczek za wnuczka,</a:t>
            </a:r>
          </a:p>
          <a:p>
            <a:pPr marL="0" indent="0">
              <a:buNone/>
            </a:pPr>
            <a:r>
              <a:rPr lang="pl-PL" dirty="0"/>
              <a:t>Wnuczek za babcię,</a:t>
            </a:r>
          </a:p>
          <a:p>
            <a:pPr marL="0" indent="0">
              <a:buNone/>
            </a:pPr>
            <a:r>
              <a:rPr lang="pl-PL" dirty="0"/>
              <a:t>Babcia za dziadka,</a:t>
            </a:r>
          </a:p>
          <a:p>
            <a:pPr marL="0" indent="0">
              <a:buNone/>
            </a:pPr>
            <a:r>
              <a:rPr lang="pl-PL" dirty="0"/>
              <a:t>Dziadek za rzepkę,</a:t>
            </a:r>
          </a:p>
          <a:p>
            <a:pPr marL="0" indent="0">
              <a:buNone/>
            </a:pPr>
            <a:r>
              <a:rPr lang="pl-PL" dirty="0"/>
              <a:t>Oj, przydałby się ktoś na przyczepkę!</a:t>
            </a:r>
          </a:p>
          <a:p>
            <a:pPr marL="0" indent="0">
              <a:buNone/>
            </a:pPr>
            <a:r>
              <a:rPr lang="pl-PL" dirty="0"/>
              <a:t>Pocą się, sapią, stękają srogo,</a:t>
            </a:r>
          </a:p>
          <a:p>
            <a:pPr marL="0" indent="0">
              <a:buNone/>
            </a:pPr>
            <a:r>
              <a:rPr lang="pl-PL" dirty="0"/>
              <a:t>Ciągną i ciągną, wyciągnąć nie mogą!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112" y="2022537"/>
            <a:ext cx="6184113" cy="32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94196"/>
      </p:ext>
    </p:extLst>
  </p:cSld>
  <p:clrMapOvr>
    <a:masterClrMapping/>
  </p:clrMapOvr>
</p:sld>
</file>

<file path=ppt/theme/theme1.xml><?xml version="1.0" encoding="utf-8"?>
<a:theme xmlns:a="http://schemas.openxmlformats.org/drawingml/2006/main" name="Kropl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57</TotalTime>
  <Words>600</Words>
  <Application>Microsoft Office PowerPoint</Application>
  <PresentationFormat>Niestandardowy</PresentationFormat>
  <Paragraphs>122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Kropla</vt:lpstr>
      <vt:lpstr>Rzepka</vt:lpstr>
      <vt:lpstr>dziadek</vt:lpstr>
      <vt:lpstr>babcia</vt:lpstr>
      <vt:lpstr>wnuczek</vt:lpstr>
      <vt:lpstr>mruczek</vt:lpstr>
      <vt:lpstr>kotek</vt:lpstr>
      <vt:lpstr>kurka</vt:lpstr>
      <vt:lpstr>gąska</vt:lpstr>
      <vt:lpstr>bocian</vt:lpstr>
      <vt:lpstr>żabka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Rzepka</dc:title>
  <dc:creator>Konto Microsoft</dc:creator>
  <cp:lastModifiedBy>Darek</cp:lastModifiedBy>
  <cp:revision>8</cp:revision>
  <dcterms:created xsi:type="dcterms:W3CDTF">2021-01-21T10:56:17Z</dcterms:created>
  <dcterms:modified xsi:type="dcterms:W3CDTF">2021-02-18T11:20:42Z</dcterms:modified>
  <cp:contentStatus>Wersja ostateczna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