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60" r:id="rId2"/>
    <p:sldId id="267" r:id="rId3"/>
    <p:sldId id="268" r:id="rId4"/>
    <p:sldId id="269" r:id="rId5"/>
    <p:sldId id="270" r:id="rId6"/>
    <p:sldId id="271" r:id="rId7"/>
    <p:sldId id="272" r:id="rId8"/>
    <p:sldId id="264" r:id="rId9"/>
    <p:sldId id="266" r:id="rId10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65" autoAdjust="0"/>
    <p:restoredTop sz="94684" autoAdjust="0"/>
  </p:normalViewPr>
  <p:slideViewPr>
    <p:cSldViewPr>
      <p:cViewPr>
        <p:scale>
          <a:sx n="100" d="100"/>
          <a:sy n="100" d="100"/>
        </p:scale>
        <p:origin x="-80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442FEF1C-F797-4E79-9F73-BE60B104098E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FEF1C-F797-4E79-9F73-BE60B104098E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FEF1C-F797-4E79-9F73-BE60B104098E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2B7228F1-5A61-4EBD-824E-E9B4D22ACE21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442FEF1C-F797-4E79-9F73-BE60B104098E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BB064B-2189-487F-B4CE-311E8037DEA0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FEF1C-F797-4E79-9F73-BE60B104098E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442FEF1C-F797-4E79-9F73-BE60B104098E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FEF1C-F797-4E79-9F73-BE60B104098E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442FEF1C-F797-4E79-9F73-BE60B104098E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sk-SK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442FEF1C-F797-4E79-9F73-BE60B104098E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42FEF1C-F797-4E79-9F73-BE60B104098E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Technický výkres a technická dokumentácia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7.Ročník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Mgr. Petra </a:t>
            </a:r>
            <a:r>
              <a:rPr lang="sk-SK" dirty="0" err="1" smtClean="0"/>
              <a:t>Haladová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Technický výkres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00034" y="1785926"/>
            <a:ext cx="7467600" cy="418796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sk-SK" sz="3600" dirty="0" smtClean="0"/>
              <a:t> - je dorozumievací prostriedok medzi konštruktérom (projektantom) a výrobou</a:t>
            </a:r>
          </a:p>
          <a:p>
            <a:pPr>
              <a:buFont typeface="Courier New" pitchFamily="49" charset="0"/>
              <a:buChar char="o"/>
            </a:pPr>
            <a:r>
              <a:rPr lang="sk-SK" sz="3600" dirty="0" smtClean="0"/>
              <a:t> - je nositeľom technickej myšlienky</a:t>
            </a:r>
            <a:endParaRPr lang="sk-SK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Technická dokumentácia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Je súbor grafických a textových podkladov, ktoré umožňujú realizovať všetky fázy výroby technického zariadenia.</a:t>
            </a:r>
          </a:p>
          <a:p>
            <a:r>
              <a:rPr lang="sk-SK" dirty="0" smtClean="0"/>
              <a:t>Tvorí ju:</a:t>
            </a:r>
          </a:p>
          <a:p>
            <a:pPr lvl="1">
              <a:buFont typeface="Wingdings" pitchFamily="2" charset="2"/>
              <a:buChar char="v"/>
            </a:pPr>
            <a:r>
              <a:rPr lang="sk-SK" b="1" i="1" dirty="0" smtClean="0"/>
              <a:t>Konštrukčná dokumentácia </a:t>
            </a:r>
            <a:r>
              <a:rPr lang="sk-SK" dirty="0" smtClean="0"/>
              <a:t>– určuje zloženie a usporiadanie výrobku, obsahuje údaje nevyhnutné na jeho vývoj, výrobu, kontrolu, preberanie, dodávku, prevádzku a opravy.</a:t>
            </a:r>
          </a:p>
          <a:p>
            <a:pPr lvl="1">
              <a:buFont typeface="Wingdings" pitchFamily="2" charset="2"/>
              <a:buChar char="v"/>
            </a:pPr>
            <a:r>
              <a:rPr lang="sk-SK" b="1" i="1" dirty="0" smtClean="0"/>
              <a:t>Technologická dokumentácia</a:t>
            </a:r>
            <a:r>
              <a:rPr lang="sk-SK" dirty="0" smtClean="0"/>
              <a:t> – opisuje technologické procesy, operácie výroby a operácie opravy výrobkov.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Ako a čo kótujeme?</a:t>
            </a:r>
            <a:endParaRPr lang="sk-SK" sz="3200" dirty="0"/>
          </a:p>
        </p:txBody>
      </p:sp>
      <p:pic>
        <p:nvPicPr>
          <p:cNvPr id="4" name="Zástupný symbol pro obsah 3" descr="images (2)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51760" y="1714488"/>
            <a:ext cx="7363578" cy="421484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Pozor na chyby pri kótovaní</a:t>
            </a:r>
            <a:endParaRPr lang="sk-SK" dirty="0"/>
          </a:p>
        </p:txBody>
      </p:sp>
      <p:pic>
        <p:nvPicPr>
          <p:cNvPr id="9" name="Zástupný symbol pro obsah 8" descr="images (3)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42910" y="2234472"/>
            <a:ext cx="7135416" cy="390917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Pozor na chyby pri kótovaní</a:t>
            </a:r>
            <a:endParaRPr lang="sk-SK" dirty="0"/>
          </a:p>
        </p:txBody>
      </p:sp>
      <p:pic>
        <p:nvPicPr>
          <p:cNvPr id="4" name="Zástupný symbol pro obsah 3" descr="14498_html_m5e1cdbb2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80949" y="1659162"/>
            <a:ext cx="7391513" cy="375421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1. Označ technický výkres, ktorý je nesprávne narysovaný a okótovaný. Zdôvodni svoj výber.</a:t>
            </a:r>
            <a:endParaRPr lang="sk-SK" dirty="0"/>
          </a:p>
        </p:txBody>
      </p:sp>
      <p:pic>
        <p:nvPicPr>
          <p:cNvPr id="4" name="Zástupný symbol pro obsah 3" descr="44330724_519171525264678_623907810073116672_n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 rot="10800000">
            <a:off x="1442069" y="1600200"/>
            <a:ext cx="5497861" cy="487362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2. narysuj ľubovoľné trojrozmerné teleso a okótuj ho.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k-SK" b="1" i="1" dirty="0" smtClean="0">
                <a:solidFill>
                  <a:schemeClr val="bg1">
                    <a:lumMod val="50000"/>
                  </a:schemeClr>
                </a:solidFill>
              </a:rPr>
              <a:t>Napríklad: </a:t>
            </a:r>
            <a:endParaRPr lang="sk-SK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Obrázek 8" descr="images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616" y="2071678"/>
            <a:ext cx="6928655" cy="405349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3.Okótuj zobrazené výrobky tak, aby vznikol funkčný technický výkres. Rozmery výrobkov môžu byť ľubovoľné.</a:t>
            </a:r>
            <a:endParaRPr lang="sk-SK" dirty="0"/>
          </a:p>
        </p:txBody>
      </p:sp>
      <p:pic>
        <p:nvPicPr>
          <p:cNvPr id="8" name="Zástupný symbol pro obsah 7" descr="44222659_889794344553612_1935236620613582848_n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 rot="16200000">
            <a:off x="1719294" y="2281178"/>
            <a:ext cx="5097637" cy="353562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420</TotalTime>
  <Words>154</Words>
  <Application>Microsoft Office PowerPoint</Application>
  <PresentationFormat>Prezentácia na obrazovke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Arkýř</vt:lpstr>
      <vt:lpstr>Technický výkres a technická dokumentácia</vt:lpstr>
      <vt:lpstr>Technický výkres</vt:lpstr>
      <vt:lpstr>Technická dokumentácia</vt:lpstr>
      <vt:lpstr>Ako a čo kótujeme?</vt:lpstr>
      <vt:lpstr>Pozor na chyby pri kótovaní</vt:lpstr>
      <vt:lpstr>Pozor na chyby pri kótovaní</vt:lpstr>
      <vt:lpstr>1. Označ technický výkres, ktorý je nesprávne narysovaný a okótovaný. Zdôvodni svoj výber.</vt:lpstr>
      <vt:lpstr>2. narysuj ľubovoľné trojrozmerné teleso a okótuj ho.</vt:lpstr>
      <vt:lpstr>3.Okótuj zobrazené výrobky tak, aby vznikol funkčný technický výkres. Rozmery výrobkov môžu byť ľubovoľné.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POHONNÉ   HMOTY  DNES</dc:title>
  <dc:creator>admin</dc:creator>
  <cp:lastModifiedBy>pc</cp:lastModifiedBy>
  <cp:revision>82</cp:revision>
  <dcterms:created xsi:type="dcterms:W3CDTF">2010-02-11T08:10:15Z</dcterms:created>
  <dcterms:modified xsi:type="dcterms:W3CDTF">2020-11-16T07:30:47Z</dcterms:modified>
</cp:coreProperties>
</file>