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735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177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308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89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783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885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478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15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4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35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96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884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34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70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607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480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BE678-4F60-49FF-9B07-270F27080BAE}" type="datetimeFigureOut">
              <a:rPr lang="sk-SK" smtClean="0"/>
              <a:t>20.10.2020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E74D16-A8FE-4715-AA4C-D37ED201AF7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52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1126836"/>
            <a:ext cx="8915399" cy="2004291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k-SK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Moravský   </a:t>
            </a:r>
            <a:r>
              <a:rPr lang="sk-SK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Krumlov</a:t>
            </a:r>
            <a:endParaRPr lang="sk-SK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858" y="3601003"/>
            <a:ext cx="2819400" cy="161925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4" y="2316163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Mestské    opevnenie</a:t>
            </a:r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zvyšok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hradieb v jadre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storočia s neskoršími úpravami vymedzujúce stredoveké jadro mesta.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457" y="276225"/>
            <a:ext cx="2619375" cy="1743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931" y="3339895"/>
            <a:ext cx="2466975" cy="18478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201" y="4022411"/>
            <a:ext cx="2790825" cy="16383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307" y="3307542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12257" y="624110"/>
            <a:ext cx="9292355" cy="1280890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Židovský     </a:t>
            </a:r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cintorín</a:t>
            </a:r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židovské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pohrebisko je jednou z mála dodnes zachovaných hmotných pamiatok a posledným mlčanlivým svedkom storočné prítomnosti židovskej komunity v Moravskom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Krumlove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vzniku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nedá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stanoviť presne, ale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založené muselo byť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najneskôr v 16.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storočí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4595668"/>
            <a:ext cx="2466975" cy="18478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94" y="46445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9466" y="510387"/>
            <a:ext cx="8911687" cy="1280890"/>
          </a:xfrm>
        </p:spPr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ZŠ    Moravský </a:t>
            </a:r>
            <a:r>
              <a:rPr lang="sk-SK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Krumlov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náměstí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Klášterní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134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Riaditeľ školy –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RNDr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Vrána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František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sk-SK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stupeň </a:t>
            </a:r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- 90 žiakov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stupeň - 247 žiakov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337 žiakov navštevuje 21 tried     </a:t>
            </a:r>
          </a:p>
          <a:p>
            <a:r>
              <a:rPr lang="sk-S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škola sa zapája do rôznych aktivít:             </a:t>
            </a:r>
            <a:r>
              <a:rPr lang="sk-S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Abeceda peňazí – Ako sme si založili firmu                                                      Tajomstvá knižnice                             Dopoludnie s kórejskými dobrovoľníkmi                        Maratón písania listov...</a:t>
            </a:r>
            <a:endParaRPr lang="sk-SK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8767" y="3223195"/>
            <a:ext cx="4313238" cy="242153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76" y="764458"/>
            <a:ext cx="257883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Moravský </a:t>
            </a:r>
            <a:r>
              <a:rPr lang="sk-SK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Krumlov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mesto 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nachádzajúce sa                                 v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okrese 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Znojmo,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v Juhomoravskom 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kraji</a:t>
            </a:r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nachádza sa 27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 juhozápadne od 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Brna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rozlohu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49,57 km² </a:t>
            </a:r>
            <a:endParaRPr lang="sk-SK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žije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 približne 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5 700 obyvateľov</a:t>
            </a:r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73" y="397780"/>
            <a:ext cx="2628900" cy="1743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970" y="5021839"/>
            <a:ext cx="3667125" cy="12477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732" y="3840158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ZÁMOK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Moravský   </a:t>
            </a: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Krumlov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vznikol ako župný hrad - strážca obchodných chodníkov a stredisko remeselnícke výroby a obchodu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1146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hrad zničený a vypálený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obyvatelia postavili nový – kamenný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meno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dostal asi podľa tvaru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riečišťa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rieky -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Krumm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krivý,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vypuklý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523" y="4490576"/>
            <a:ext cx="2619375" cy="1743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313" y="754350"/>
            <a:ext cx="1907794" cy="12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Zámocký  park</a:t>
            </a:r>
            <a: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rozprestiera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západným smerom od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zámku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zaberá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rozlohu 12 ha a nachádza sa tu mnoho vzácnych druhov ihličnatých a listnatých drevín - </a:t>
            </a:r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napr. borovica 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čierna, platan </a:t>
            </a:r>
            <a:r>
              <a:rPr lang="sk-SK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javorolistý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kríkov potom </a:t>
            </a:r>
            <a:r>
              <a:rPr lang="sk-SK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meruzalka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alpská...</a:t>
            </a:r>
            <a:endParaRPr lang="sk-SK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428" y="4513358"/>
            <a:ext cx="2466975" cy="18478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937" y="4513358"/>
            <a:ext cx="2466975" cy="18478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323" y="4191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Farský kostol - Všetkých svätých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najstaršia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zmienka o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kostole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z roku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1248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tento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kostol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zasvätený sv. Vavrincovi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farský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kostol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 päť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drevených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oltárov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1630 pri zhubnom požiari bol úplne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zničený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stavba nového kostola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trvala 14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kostol je zasvätený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Všetkým </a:t>
            </a:r>
            <a:r>
              <a:rPr lang="sk-SK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svätým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2799" y="4552284"/>
            <a:ext cx="2486025" cy="18383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239" y="545485"/>
            <a:ext cx="1565146" cy="218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 </a:t>
            </a:r>
            <a:r>
              <a:rPr lang="sk-SK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Lichtenštejnská</a:t>
            </a: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hrobka</a:t>
            </a:r>
            <a: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klasicistická hrobka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nachádza v blízkosti kostola </a:t>
            </a:r>
            <a:r>
              <a:rPr lang="sk-SK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Všetkých </a:t>
            </a:r>
            <a:r>
              <a:rPr lang="sk-SK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svätých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nechala ju postaviť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kňažná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E.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Oettingen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Spielbergu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svojmu manželovi kniežaťu Karlovi z </a:t>
            </a:r>
            <a:r>
              <a:rPr lang="sk-S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Lichtenštejna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roku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1789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hrobke sú pochovaní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členovia                                                                                                                         rodu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Lichtenštejnovcov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552" y="393017"/>
            <a:ext cx="2619375" cy="17430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459" y="439674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Kláštor s kostolom sv. </a:t>
            </a:r>
            <a:r>
              <a:rPr lang="sv-S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Bartolome</a:t>
            </a:r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sv-SE" dirty="0"/>
              <a:t/>
            </a:r>
            <a:br>
              <a:rPr lang="sv-SE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založenie významnej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architektonické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pamiatky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kláštora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spadá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druhej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polovice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storočia, kde pôsobil                                  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reholnícky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rád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augustíniánov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čase husitských vojen bol kláštor opustený a stavby boli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zbúrané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mnohých opravách postupne v kláštore pôsobili rehoľníci rádu piaristov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paulínov</a:t>
            </a:r>
            <a:r>
              <a:rPr lang="sk-SK" dirty="0"/>
              <a:t> 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priestoroch bývalého kláštora má sídlo mestský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úrad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738" y="1905000"/>
            <a:ext cx="1375357" cy="18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6652"/>
            <a:ext cx="10515600" cy="1325563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Mestské múzeum - kniežací dom</a:t>
            </a:r>
            <a:b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1957 bolo v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kniežacom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 umiestnené mestské múzeum a neskôr archeologická expozícia 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súčasnej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dobe má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 sídlo aj 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mestská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galéria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29" y="3881226"/>
            <a:ext cx="2495550" cy="18288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944" y="4524757"/>
            <a:ext cx="2466975" cy="18478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31" y="3829549"/>
            <a:ext cx="2619375" cy="17430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4718" y="191931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74607" y="624110"/>
            <a:ext cx="9430006" cy="1280890"/>
          </a:xfrm>
        </p:spPr>
        <p:txBody>
          <a:bodyPr/>
          <a:lstStyle/>
          <a:p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Pútnická 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Kaplnka </a:t>
            </a:r>
            <a:r>
              <a:rPr lang="sk-SK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sv.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Floriána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knieža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A.Floriána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sk-S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Lichtensteina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 vracal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honu, za búrky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splašili sa mu kone, ktoré sa zastavili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okraji zrázu. Na pamiatku svojej záchrany dal knieža na kopci postaviť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kaplnku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k-SK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stavba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začala v roku 1695, k vysviacke kaplnky došlo 30. júna 1697. Kaplnka bola zasvätená sv. Floriánovi, ktorého si občania mesta po zhubnom požiari v roku 1690 zvolili za patróna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</a:p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kaplnka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otvára pre verejnosť niekoľkokrát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ročne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 čase púte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bohoslužieb                                                        a </a:t>
            </a:r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 konaní </a:t>
            </a:r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koncertov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836" y="5158635"/>
            <a:ext cx="2006897" cy="150517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237" y="349328"/>
            <a:ext cx="2619375" cy="17526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661" y="44489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419</TotalTime>
  <Words>379</Words>
  <Application>Microsoft Office PowerPoint</Application>
  <PresentationFormat>Širokouhlá</PresentationFormat>
  <Paragraphs>47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Dym</vt:lpstr>
      <vt:lpstr>   Moravský   Krumlov</vt:lpstr>
      <vt:lpstr>Prezentácia programu PowerPoint</vt:lpstr>
      <vt:lpstr>ZÁMOK - Moravský   Krumlov </vt:lpstr>
      <vt:lpstr>   Zámocký  park </vt:lpstr>
      <vt:lpstr>Farský kostol - Všetkých svätých </vt:lpstr>
      <vt:lpstr> Lichtenštejnská   hrobka </vt:lpstr>
      <vt:lpstr>Kláštor s kostolom sv. Bartolomeja </vt:lpstr>
      <vt:lpstr>        Mestské múzeum - kniežací dom </vt:lpstr>
      <vt:lpstr>Pútnická Kaplnka sv. Floriána </vt:lpstr>
      <vt:lpstr>Mestské    opevnenie </vt:lpstr>
      <vt:lpstr>Židovský     cintorín </vt:lpstr>
      <vt:lpstr>ZŠ    Moravský Krumlov   náměstí Klášterní 134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Moravský Krumlov</dc:title>
  <dc:creator>Užívateľ</dc:creator>
  <cp:lastModifiedBy>Užívateľ</cp:lastModifiedBy>
  <cp:revision>30</cp:revision>
  <dcterms:created xsi:type="dcterms:W3CDTF">2020-10-18T18:34:17Z</dcterms:created>
  <dcterms:modified xsi:type="dcterms:W3CDTF">2020-10-20T19:49:18Z</dcterms:modified>
</cp:coreProperties>
</file>